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9926638" cy="1435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987" autoAdjust="0"/>
    <p:restoredTop sz="93537" autoAdjust="0"/>
  </p:normalViewPr>
  <p:slideViewPr>
    <p:cSldViewPr snapToGrid="0">
      <p:cViewPr>
        <p:scale>
          <a:sx n="208" d="100"/>
          <a:sy n="208" d="100"/>
        </p:scale>
        <p:origin x="-5124" y="-6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ly Renshaw-Ralph" userId="20382e9d-464b-4464-bad6-1fe04d348178" providerId="ADAL" clId="{663120F9-BB7B-4EA4-A721-34B32605330E}"/>
    <pc:docChg chg="undo custSel modSld">
      <pc:chgData name="Kelly Renshaw-Ralph" userId="20382e9d-464b-4464-bad6-1fe04d348178" providerId="ADAL" clId="{663120F9-BB7B-4EA4-A721-34B32605330E}" dt="2024-06-04T11:56:46.762" v="112" actId="20577"/>
      <pc:docMkLst>
        <pc:docMk/>
      </pc:docMkLst>
      <pc:sldChg chg="addSp delSp modSp mod">
        <pc:chgData name="Kelly Renshaw-Ralph" userId="20382e9d-464b-4464-bad6-1fe04d348178" providerId="ADAL" clId="{663120F9-BB7B-4EA4-A721-34B32605330E}" dt="2024-06-04T11:56:46.762" v="112" actId="20577"/>
        <pc:sldMkLst>
          <pc:docMk/>
          <pc:sldMk cId="2646504411" sldId="256"/>
        </pc:sldMkLst>
        <pc:spChg chg="mod">
          <ac:chgData name="Kelly Renshaw-Ralph" userId="20382e9d-464b-4464-bad6-1fe04d348178" providerId="ADAL" clId="{663120F9-BB7B-4EA4-A721-34B32605330E}" dt="2024-06-04T11:54:17.510" v="80" actId="6549"/>
          <ac:spMkLst>
            <pc:docMk/>
            <pc:sldMk cId="2646504411" sldId="256"/>
            <ac:spMk id="4" creationId="{B18D37D2-434E-E509-A18A-DDC7AA38A06B}"/>
          </ac:spMkLst>
        </pc:spChg>
        <pc:spChg chg="mod">
          <ac:chgData name="Kelly Renshaw-Ralph" userId="20382e9d-464b-4464-bad6-1fe04d348178" providerId="ADAL" clId="{663120F9-BB7B-4EA4-A721-34B32605330E}" dt="2024-06-04T11:51:50.886" v="0" actId="6549"/>
          <ac:spMkLst>
            <pc:docMk/>
            <pc:sldMk cId="2646504411" sldId="256"/>
            <ac:spMk id="8" creationId="{B41B3EE9-BF66-4EB3-ACDA-8F5E4740065F}"/>
          </ac:spMkLst>
        </pc:spChg>
        <pc:spChg chg="mod">
          <ac:chgData name="Kelly Renshaw-Ralph" userId="20382e9d-464b-4464-bad6-1fe04d348178" providerId="ADAL" clId="{663120F9-BB7B-4EA4-A721-34B32605330E}" dt="2024-06-04T11:51:56.463" v="2" actId="6549"/>
          <ac:spMkLst>
            <pc:docMk/>
            <pc:sldMk cId="2646504411" sldId="256"/>
            <ac:spMk id="11" creationId="{E5068B73-ED8F-4C83-A56A-5C654F71C295}"/>
          </ac:spMkLst>
        </pc:spChg>
        <pc:spChg chg="mod">
          <ac:chgData name="Kelly Renshaw-Ralph" userId="20382e9d-464b-4464-bad6-1fe04d348178" providerId="ADAL" clId="{663120F9-BB7B-4EA4-A721-34B32605330E}" dt="2024-06-04T11:52:08.256" v="4" actId="6549"/>
          <ac:spMkLst>
            <pc:docMk/>
            <pc:sldMk cId="2646504411" sldId="256"/>
            <ac:spMk id="14" creationId="{B28EEEF1-BC09-4CDE-92F1-4DFE427E84E0}"/>
          </ac:spMkLst>
        </pc:spChg>
        <pc:spChg chg="mod">
          <ac:chgData name="Kelly Renshaw-Ralph" userId="20382e9d-464b-4464-bad6-1fe04d348178" providerId="ADAL" clId="{663120F9-BB7B-4EA4-A721-34B32605330E}" dt="2024-06-04T11:52:04.570" v="3" actId="6549"/>
          <ac:spMkLst>
            <pc:docMk/>
            <pc:sldMk cId="2646504411" sldId="256"/>
            <ac:spMk id="21" creationId="{556E105F-2FA5-412C-B78B-639CBDD74F20}"/>
          </ac:spMkLst>
        </pc:spChg>
        <pc:spChg chg="mod">
          <ac:chgData name="Kelly Renshaw-Ralph" userId="20382e9d-464b-4464-bad6-1fe04d348178" providerId="ADAL" clId="{663120F9-BB7B-4EA4-A721-34B32605330E}" dt="2024-06-04T11:52:11.880" v="5" actId="6549"/>
          <ac:spMkLst>
            <pc:docMk/>
            <pc:sldMk cId="2646504411" sldId="256"/>
            <ac:spMk id="24" creationId="{BEBACC6E-F226-4892-A357-0D4156187D4F}"/>
          </ac:spMkLst>
        </pc:spChg>
        <pc:spChg chg="mod">
          <ac:chgData name="Kelly Renshaw-Ralph" userId="20382e9d-464b-4464-bad6-1fe04d348178" providerId="ADAL" clId="{663120F9-BB7B-4EA4-A721-34B32605330E}" dt="2024-06-04T11:53:07.743" v="53" actId="6549"/>
          <ac:spMkLst>
            <pc:docMk/>
            <pc:sldMk cId="2646504411" sldId="256"/>
            <ac:spMk id="27" creationId="{F03D7118-E21E-44DD-8E2C-52F35FE6428C}"/>
          </ac:spMkLst>
        </pc:spChg>
        <pc:spChg chg="mod">
          <ac:chgData name="Kelly Renshaw-Ralph" userId="20382e9d-464b-4464-bad6-1fe04d348178" providerId="ADAL" clId="{663120F9-BB7B-4EA4-A721-34B32605330E}" dt="2024-06-04T11:56:39.239" v="109" actId="20577"/>
          <ac:spMkLst>
            <pc:docMk/>
            <pc:sldMk cId="2646504411" sldId="256"/>
            <ac:spMk id="31" creationId="{17C85C6C-7335-0BEF-F3B4-9786CE984A42}"/>
          </ac:spMkLst>
        </pc:spChg>
        <pc:spChg chg="mod">
          <ac:chgData name="Kelly Renshaw-Ralph" userId="20382e9d-464b-4464-bad6-1fe04d348178" providerId="ADAL" clId="{663120F9-BB7B-4EA4-A721-34B32605330E}" dt="2024-06-04T11:51:53.830" v="1" actId="6549"/>
          <ac:spMkLst>
            <pc:docMk/>
            <pc:sldMk cId="2646504411" sldId="256"/>
            <ac:spMk id="33" creationId="{5F444F51-CA0E-A706-62B5-C44FD202DD5C}"/>
          </ac:spMkLst>
        </pc:spChg>
        <pc:spChg chg="mod">
          <ac:chgData name="Kelly Renshaw-Ralph" userId="20382e9d-464b-4464-bad6-1fe04d348178" providerId="ADAL" clId="{663120F9-BB7B-4EA4-A721-34B32605330E}" dt="2024-06-04T11:53:00.310" v="52" actId="6549"/>
          <ac:spMkLst>
            <pc:docMk/>
            <pc:sldMk cId="2646504411" sldId="256"/>
            <ac:spMk id="36" creationId="{D17FDDB2-DAC8-4A46-BFC9-29911A63AD21}"/>
          </ac:spMkLst>
        </pc:spChg>
        <pc:spChg chg="mod">
          <ac:chgData name="Kelly Renshaw-Ralph" userId="20382e9d-464b-4464-bad6-1fe04d348178" providerId="ADAL" clId="{663120F9-BB7B-4EA4-A721-34B32605330E}" dt="2024-06-04T11:52:25.670" v="9" actId="6549"/>
          <ac:spMkLst>
            <pc:docMk/>
            <pc:sldMk cId="2646504411" sldId="256"/>
            <ac:spMk id="42" creationId="{0D2122C6-3380-42CB-8230-CFE3A60DB4CA}"/>
          </ac:spMkLst>
        </pc:spChg>
        <pc:spChg chg="mod">
          <ac:chgData name="Kelly Renshaw-Ralph" userId="20382e9d-464b-4464-bad6-1fe04d348178" providerId="ADAL" clId="{663120F9-BB7B-4EA4-A721-34B32605330E}" dt="2024-06-04T11:53:52.373" v="74" actId="20577"/>
          <ac:spMkLst>
            <pc:docMk/>
            <pc:sldMk cId="2646504411" sldId="256"/>
            <ac:spMk id="43" creationId="{107A9921-2870-62D7-9395-028B35A39756}"/>
          </ac:spMkLst>
        </pc:spChg>
        <pc:spChg chg="mod">
          <ac:chgData name="Kelly Renshaw-Ralph" userId="20382e9d-464b-4464-bad6-1fe04d348178" providerId="ADAL" clId="{663120F9-BB7B-4EA4-A721-34B32605330E}" dt="2024-06-04T11:56:46.762" v="112" actId="20577"/>
          <ac:spMkLst>
            <pc:docMk/>
            <pc:sldMk cId="2646504411" sldId="256"/>
            <ac:spMk id="48" creationId="{C2C8A209-FBF9-464D-8E17-1BD98A024F3C}"/>
          </ac:spMkLst>
        </pc:spChg>
        <pc:spChg chg="mod">
          <ac:chgData name="Kelly Renshaw-Ralph" userId="20382e9d-464b-4464-bad6-1fe04d348178" providerId="ADAL" clId="{663120F9-BB7B-4EA4-A721-34B32605330E}" dt="2024-06-04T11:52:54.267" v="50" actId="6549"/>
          <ac:spMkLst>
            <pc:docMk/>
            <pc:sldMk cId="2646504411" sldId="256"/>
            <ac:spMk id="51" creationId="{FA4AE35D-820B-4834-A270-E4FD4D76B4A5}"/>
          </ac:spMkLst>
        </pc:spChg>
        <pc:spChg chg="mod">
          <ac:chgData name="Kelly Renshaw-Ralph" userId="20382e9d-464b-4464-bad6-1fe04d348178" providerId="ADAL" clId="{663120F9-BB7B-4EA4-A721-34B32605330E}" dt="2024-06-04T11:55:55.689" v="97" actId="6549"/>
          <ac:spMkLst>
            <pc:docMk/>
            <pc:sldMk cId="2646504411" sldId="256"/>
            <ac:spMk id="54" creationId="{310FB9ED-4112-4AC4-AC04-79E5573A8812}"/>
          </ac:spMkLst>
        </pc:spChg>
        <pc:spChg chg="mod">
          <ac:chgData name="Kelly Renshaw-Ralph" userId="20382e9d-464b-4464-bad6-1fe04d348178" providerId="ADAL" clId="{663120F9-BB7B-4EA4-A721-34B32605330E}" dt="2024-06-04T11:53:31.367" v="60" actId="6549"/>
          <ac:spMkLst>
            <pc:docMk/>
            <pc:sldMk cId="2646504411" sldId="256"/>
            <ac:spMk id="57" creationId="{F6716F36-937A-4FB4-ACD7-76700894E937}"/>
          </ac:spMkLst>
        </pc:spChg>
        <pc:spChg chg="mod">
          <ac:chgData name="Kelly Renshaw-Ralph" userId="20382e9d-464b-4464-bad6-1fe04d348178" providerId="ADAL" clId="{663120F9-BB7B-4EA4-A721-34B32605330E}" dt="2024-06-04T11:54:50.653" v="88" actId="6549"/>
          <ac:spMkLst>
            <pc:docMk/>
            <pc:sldMk cId="2646504411" sldId="256"/>
            <ac:spMk id="63" creationId="{E7DAFCC3-93A6-4593-BB95-04E4510A584A}"/>
          </ac:spMkLst>
        </pc:spChg>
        <pc:spChg chg="mod">
          <ac:chgData name="Kelly Renshaw-Ralph" userId="20382e9d-464b-4464-bad6-1fe04d348178" providerId="ADAL" clId="{663120F9-BB7B-4EA4-A721-34B32605330E}" dt="2024-06-04T11:54:57.336" v="90" actId="6549"/>
          <ac:spMkLst>
            <pc:docMk/>
            <pc:sldMk cId="2646504411" sldId="256"/>
            <ac:spMk id="66" creationId="{A1E37B53-D111-4DD3-AE99-158CA8AADE25}"/>
          </ac:spMkLst>
        </pc:spChg>
        <pc:spChg chg="mod">
          <ac:chgData name="Kelly Renshaw-Ralph" userId="20382e9d-464b-4464-bad6-1fe04d348178" providerId="ADAL" clId="{663120F9-BB7B-4EA4-A721-34B32605330E}" dt="2024-06-04T11:54:53.525" v="89" actId="6549"/>
          <ac:spMkLst>
            <pc:docMk/>
            <pc:sldMk cId="2646504411" sldId="256"/>
            <ac:spMk id="69" creationId="{DAFF92D2-15FD-4198-920A-E8D74E58E4EC}"/>
          </ac:spMkLst>
        </pc:spChg>
        <pc:spChg chg="mod">
          <ac:chgData name="Kelly Renshaw-Ralph" userId="20382e9d-464b-4464-bad6-1fe04d348178" providerId="ADAL" clId="{663120F9-BB7B-4EA4-A721-34B32605330E}" dt="2024-06-04T11:54:37.834" v="85" actId="6549"/>
          <ac:spMkLst>
            <pc:docMk/>
            <pc:sldMk cId="2646504411" sldId="256"/>
            <ac:spMk id="72" creationId="{F6295217-96EF-4D06-9BC9-B4CED038AA6F}"/>
          </ac:spMkLst>
        </pc:spChg>
        <pc:spChg chg="mod">
          <ac:chgData name="Kelly Renshaw-Ralph" userId="20382e9d-464b-4464-bad6-1fe04d348178" providerId="ADAL" clId="{663120F9-BB7B-4EA4-A721-34B32605330E}" dt="2024-06-04T11:54:42.709" v="86" actId="6549"/>
          <ac:spMkLst>
            <pc:docMk/>
            <pc:sldMk cId="2646504411" sldId="256"/>
            <ac:spMk id="75" creationId="{775EC65A-1BAD-4FC8-8A7B-F1ED283F9EAB}"/>
          </ac:spMkLst>
        </pc:spChg>
        <pc:spChg chg="mod">
          <ac:chgData name="Kelly Renshaw-Ralph" userId="20382e9d-464b-4464-bad6-1fe04d348178" providerId="ADAL" clId="{663120F9-BB7B-4EA4-A721-34B32605330E}" dt="2024-06-04T11:54:47.940" v="87" actId="6549"/>
          <ac:spMkLst>
            <pc:docMk/>
            <pc:sldMk cId="2646504411" sldId="256"/>
            <ac:spMk id="78" creationId="{DA162E94-92E0-46A2-AF87-B1060FA16AEC}"/>
          </ac:spMkLst>
        </pc:spChg>
        <pc:spChg chg="mod">
          <ac:chgData name="Kelly Renshaw-Ralph" userId="20382e9d-464b-4464-bad6-1fe04d348178" providerId="ADAL" clId="{663120F9-BB7B-4EA4-A721-34B32605330E}" dt="2024-06-04T11:54:30.718" v="84" actId="20577"/>
          <ac:spMkLst>
            <pc:docMk/>
            <pc:sldMk cId="2646504411" sldId="256"/>
            <ac:spMk id="79" creationId="{1D536AB2-F65A-998D-D4AE-3EB933859449}"/>
          </ac:spMkLst>
        </pc:spChg>
        <pc:spChg chg="mod">
          <ac:chgData name="Kelly Renshaw-Ralph" userId="20382e9d-464b-4464-bad6-1fe04d348178" providerId="ADAL" clId="{663120F9-BB7B-4EA4-A721-34B32605330E}" dt="2024-06-04T11:56:28.317" v="104" actId="6549"/>
          <ac:spMkLst>
            <pc:docMk/>
            <pc:sldMk cId="2646504411" sldId="256"/>
            <ac:spMk id="84" creationId="{83A6B276-0279-4F77-BA73-5781A2BCF0EC}"/>
          </ac:spMkLst>
        </pc:spChg>
        <pc:spChg chg="mod">
          <ac:chgData name="Kelly Renshaw-Ralph" userId="20382e9d-464b-4464-bad6-1fe04d348178" providerId="ADAL" clId="{663120F9-BB7B-4EA4-A721-34B32605330E}" dt="2024-06-04T11:55:38.485" v="92" actId="6549"/>
          <ac:spMkLst>
            <pc:docMk/>
            <pc:sldMk cId="2646504411" sldId="256"/>
            <ac:spMk id="87" creationId="{66B784FF-3F27-4783-9BEC-B719089E5E0D}"/>
          </ac:spMkLst>
        </pc:spChg>
        <pc:spChg chg="mod">
          <ac:chgData name="Kelly Renshaw-Ralph" userId="20382e9d-464b-4464-bad6-1fe04d348178" providerId="ADAL" clId="{663120F9-BB7B-4EA4-A721-34B32605330E}" dt="2024-06-04T11:53:55.909" v="75" actId="6549"/>
          <ac:spMkLst>
            <pc:docMk/>
            <pc:sldMk cId="2646504411" sldId="256"/>
            <ac:spMk id="96" creationId="{BDF8080E-521D-4BAA-9547-75A91EAFF043}"/>
          </ac:spMkLst>
        </pc:spChg>
        <pc:spChg chg="mod">
          <ac:chgData name="Kelly Renshaw-Ralph" userId="20382e9d-464b-4464-bad6-1fe04d348178" providerId="ADAL" clId="{663120F9-BB7B-4EA4-A721-34B32605330E}" dt="2024-06-04T11:52:19.569" v="7" actId="6549"/>
          <ac:spMkLst>
            <pc:docMk/>
            <pc:sldMk cId="2646504411" sldId="256"/>
            <ac:spMk id="107" creationId="{0E8F5240-B084-45EE-AB25-6FD9AECDFD0F}"/>
          </ac:spMkLst>
        </pc:spChg>
        <pc:spChg chg="mod">
          <ac:chgData name="Kelly Renshaw-Ralph" userId="20382e9d-464b-4464-bad6-1fe04d348178" providerId="ADAL" clId="{663120F9-BB7B-4EA4-A721-34B32605330E}" dt="2024-06-04T11:52:15.730" v="6" actId="6549"/>
          <ac:spMkLst>
            <pc:docMk/>
            <pc:sldMk cId="2646504411" sldId="256"/>
            <ac:spMk id="110" creationId="{2E1C915E-FA87-429A-A892-BFEFF634A6DD}"/>
          </ac:spMkLst>
        </pc:spChg>
        <pc:spChg chg="mod">
          <ac:chgData name="Kelly Renshaw-Ralph" userId="20382e9d-464b-4464-bad6-1fe04d348178" providerId="ADAL" clId="{663120F9-BB7B-4EA4-A721-34B32605330E}" dt="2024-06-04T11:55:02.592" v="91" actId="6549"/>
          <ac:spMkLst>
            <pc:docMk/>
            <pc:sldMk cId="2646504411" sldId="256"/>
            <ac:spMk id="113" creationId="{B41AB21D-5F7E-47C4-A8EC-BB0D2A02924A}"/>
          </ac:spMkLst>
        </pc:spChg>
        <pc:spChg chg="mod">
          <ac:chgData name="Kelly Renshaw-Ralph" userId="20382e9d-464b-4464-bad6-1fe04d348178" providerId="ADAL" clId="{663120F9-BB7B-4EA4-A721-34B32605330E}" dt="2024-06-04T11:55:42.580" v="93" actId="6549"/>
          <ac:spMkLst>
            <pc:docMk/>
            <pc:sldMk cId="2646504411" sldId="256"/>
            <ac:spMk id="116" creationId="{349C5C04-7EFD-40FB-B89B-138E3D3757D7}"/>
          </ac:spMkLst>
        </pc:spChg>
        <pc:spChg chg="mod">
          <ac:chgData name="Kelly Renshaw-Ralph" userId="20382e9d-464b-4464-bad6-1fe04d348178" providerId="ADAL" clId="{663120F9-BB7B-4EA4-A721-34B32605330E}" dt="2024-06-04T11:55:45.275" v="94" actId="6549"/>
          <ac:spMkLst>
            <pc:docMk/>
            <pc:sldMk cId="2646504411" sldId="256"/>
            <ac:spMk id="119" creationId="{C5BB908C-13CC-4A69-9636-2100BF3AAE34}"/>
          </ac:spMkLst>
        </pc:spChg>
        <pc:spChg chg="mod">
          <ac:chgData name="Kelly Renshaw-Ralph" userId="20382e9d-464b-4464-bad6-1fe04d348178" providerId="ADAL" clId="{663120F9-BB7B-4EA4-A721-34B32605330E}" dt="2024-06-04T11:55:52.774" v="96" actId="6549"/>
          <ac:spMkLst>
            <pc:docMk/>
            <pc:sldMk cId="2646504411" sldId="256"/>
            <ac:spMk id="122" creationId="{AE4A95A0-0683-44C7-8055-A303F89130C4}"/>
          </ac:spMkLst>
        </pc:spChg>
        <pc:spChg chg="mod">
          <ac:chgData name="Kelly Renshaw-Ralph" userId="20382e9d-464b-4464-bad6-1fe04d348178" providerId="ADAL" clId="{663120F9-BB7B-4EA4-A721-34B32605330E}" dt="2024-06-04T11:55:48.370" v="95" actId="6549"/>
          <ac:spMkLst>
            <pc:docMk/>
            <pc:sldMk cId="2646504411" sldId="256"/>
            <ac:spMk id="126" creationId="{B564C058-40BC-01FF-E89E-2A728A90C388}"/>
          </ac:spMkLst>
        </pc:spChg>
        <pc:spChg chg="mod">
          <ac:chgData name="Kelly Renshaw-Ralph" userId="20382e9d-464b-4464-bad6-1fe04d348178" providerId="ADAL" clId="{663120F9-BB7B-4EA4-A721-34B32605330E}" dt="2024-06-04T11:52:57.170" v="51" actId="6549"/>
          <ac:spMkLst>
            <pc:docMk/>
            <pc:sldMk cId="2646504411" sldId="256"/>
            <ac:spMk id="134" creationId="{6B6F4191-9355-43B2-841E-49F73E079F5A}"/>
          </ac:spMkLst>
        </pc:spChg>
        <pc:spChg chg="mod">
          <ac:chgData name="Kelly Renshaw-Ralph" userId="20382e9d-464b-4464-bad6-1fe04d348178" providerId="ADAL" clId="{663120F9-BB7B-4EA4-A721-34B32605330E}" dt="2024-06-04T11:53:34.462" v="61" actId="6549"/>
          <ac:spMkLst>
            <pc:docMk/>
            <pc:sldMk cId="2646504411" sldId="256"/>
            <ac:spMk id="137" creationId="{13BA8721-BA40-43B7-BF60-4285117C19B9}"/>
          </ac:spMkLst>
        </pc:spChg>
        <pc:spChg chg="mod">
          <ac:chgData name="Kelly Renshaw-Ralph" userId="20382e9d-464b-4464-bad6-1fe04d348178" providerId="ADAL" clId="{663120F9-BB7B-4EA4-A721-34B32605330E}" dt="2024-06-04T11:53:37.806" v="62" actId="6549"/>
          <ac:spMkLst>
            <pc:docMk/>
            <pc:sldMk cId="2646504411" sldId="256"/>
            <ac:spMk id="140" creationId="{32F295B1-EF56-4B49-BF7E-ADA839197A2B}"/>
          </ac:spMkLst>
        </pc:spChg>
        <pc:spChg chg="mod">
          <ac:chgData name="Kelly Renshaw-Ralph" userId="20382e9d-464b-4464-bad6-1fe04d348178" providerId="ADAL" clId="{663120F9-BB7B-4EA4-A721-34B32605330E}" dt="2024-06-04T11:53:11.326" v="54" actId="6549"/>
          <ac:spMkLst>
            <pc:docMk/>
            <pc:sldMk cId="2646504411" sldId="256"/>
            <ac:spMk id="143" creationId="{515C699D-61E4-4C61-82A9-AB502795897E}"/>
          </ac:spMkLst>
        </pc:spChg>
        <pc:spChg chg="mod">
          <ac:chgData name="Kelly Renshaw-Ralph" userId="20382e9d-464b-4464-bad6-1fe04d348178" providerId="ADAL" clId="{663120F9-BB7B-4EA4-A721-34B32605330E}" dt="2024-06-04T11:53:28.941" v="59" actId="6549"/>
          <ac:spMkLst>
            <pc:docMk/>
            <pc:sldMk cId="2646504411" sldId="256"/>
            <ac:spMk id="146" creationId="{D00A9A00-5338-4658-AF23-654FFAD2E956}"/>
          </ac:spMkLst>
        </pc:spChg>
        <pc:spChg chg="mod">
          <ac:chgData name="Kelly Renshaw-Ralph" userId="20382e9d-464b-4464-bad6-1fe04d348178" providerId="ADAL" clId="{663120F9-BB7B-4EA4-A721-34B32605330E}" dt="2024-06-04T11:53:25.849" v="58" actId="6549"/>
          <ac:spMkLst>
            <pc:docMk/>
            <pc:sldMk cId="2646504411" sldId="256"/>
            <ac:spMk id="149" creationId="{84C6B16A-A801-4DC9-A763-BC87DAAB5DCA}"/>
          </ac:spMkLst>
        </pc:spChg>
        <pc:spChg chg="mod">
          <ac:chgData name="Kelly Renshaw-Ralph" userId="20382e9d-464b-4464-bad6-1fe04d348178" providerId="ADAL" clId="{663120F9-BB7B-4EA4-A721-34B32605330E}" dt="2024-06-04T11:53:13.956" v="55" actId="6549"/>
          <ac:spMkLst>
            <pc:docMk/>
            <pc:sldMk cId="2646504411" sldId="256"/>
            <ac:spMk id="152" creationId="{6B96162D-7F18-437D-BB6E-93AFBDDD4F71}"/>
          </ac:spMkLst>
        </pc:spChg>
        <pc:spChg chg="mod">
          <ac:chgData name="Kelly Renshaw-Ralph" userId="20382e9d-464b-4464-bad6-1fe04d348178" providerId="ADAL" clId="{663120F9-BB7B-4EA4-A721-34B32605330E}" dt="2024-06-04T11:53:18.059" v="56" actId="6549"/>
          <ac:spMkLst>
            <pc:docMk/>
            <pc:sldMk cId="2646504411" sldId="256"/>
            <ac:spMk id="155" creationId="{91487BB9-526D-475E-B2C5-EFC58C016853}"/>
          </ac:spMkLst>
        </pc:spChg>
        <pc:spChg chg="mod">
          <ac:chgData name="Kelly Renshaw-Ralph" userId="20382e9d-464b-4464-bad6-1fe04d348178" providerId="ADAL" clId="{663120F9-BB7B-4EA4-A721-34B32605330E}" dt="2024-06-04T11:53:23.007" v="57" actId="6549"/>
          <ac:spMkLst>
            <pc:docMk/>
            <pc:sldMk cId="2646504411" sldId="256"/>
            <ac:spMk id="158" creationId="{24CBB07E-84B7-4D9C-993A-58C04195010D}"/>
          </ac:spMkLst>
        </pc:spChg>
        <pc:spChg chg="mod">
          <ac:chgData name="Kelly Renshaw-Ralph" userId="20382e9d-464b-4464-bad6-1fe04d348178" providerId="ADAL" clId="{663120F9-BB7B-4EA4-A721-34B32605330E}" dt="2024-06-04T11:52:22.300" v="8" actId="6549"/>
          <ac:spMkLst>
            <pc:docMk/>
            <pc:sldMk cId="2646504411" sldId="256"/>
            <ac:spMk id="161" creationId="{517985AD-DEE6-4574-8411-B1E0F7DF0A80}"/>
          </ac:spMkLst>
        </pc:spChg>
        <pc:spChg chg="add del mod">
          <ac:chgData name="Kelly Renshaw-Ralph" userId="20382e9d-464b-4464-bad6-1fe04d348178" providerId="ADAL" clId="{663120F9-BB7B-4EA4-A721-34B32605330E}" dt="2024-06-04T11:54:12.667" v="79" actId="6549"/>
          <ac:spMkLst>
            <pc:docMk/>
            <pc:sldMk cId="2646504411" sldId="256"/>
            <ac:spMk id="190" creationId="{1D5ACB50-574F-EE3B-E694-5F1253573E0D}"/>
          </ac:spMkLst>
        </pc:spChg>
        <pc:spChg chg="mod">
          <ac:chgData name="Kelly Renshaw-Ralph" userId="20382e9d-464b-4464-bad6-1fe04d348178" providerId="ADAL" clId="{663120F9-BB7B-4EA4-A721-34B32605330E}" dt="2024-06-04T11:54:24.862" v="81" actId="6549"/>
          <ac:spMkLst>
            <pc:docMk/>
            <pc:sldMk cId="2646504411" sldId="256"/>
            <ac:spMk id="193" creationId="{2C56A36B-634F-CD40-610F-E85DA1969C46}"/>
          </ac:spMkLst>
        </pc:spChg>
        <pc:spChg chg="mod">
          <ac:chgData name="Kelly Renshaw-Ralph" userId="20382e9d-464b-4464-bad6-1fe04d348178" providerId="ADAL" clId="{663120F9-BB7B-4EA4-A721-34B32605330E}" dt="2024-06-04T11:54:00.579" v="76" actId="6549"/>
          <ac:spMkLst>
            <pc:docMk/>
            <pc:sldMk cId="2646504411" sldId="256"/>
            <ac:spMk id="333" creationId="{FA4AE35D-820B-4834-A270-E4FD4D76B4A5}"/>
          </ac:spMkLst>
        </pc:spChg>
        <pc:grpChg chg="add del">
          <ac:chgData name="Kelly Renshaw-Ralph" userId="20382e9d-464b-4464-bad6-1fe04d348178" providerId="ADAL" clId="{663120F9-BB7B-4EA4-A721-34B32605330E}" dt="2024-06-04T11:52:35.504" v="11" actId="478"/>
          <ac:grpSpMkLst>
            <pc:docMk/>
            <pc:sldMk cId="2646504411" sldId="256"/>
            <ac:grpSpMk id="17" creationId="{5830DBC1-30DD-8E6E-8733-432A6C0D6686}"/>
          </ac:grpSpMkLst>
        </pc:gr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26T10:56:55.573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1,'0'4,"0"1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26T10:56:57.128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1,'0'0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718592"/>
          </a:xfrm>
          <a:prstGeom prst="rect">
            <a:avLst/>
          </a:prstGeom>
        </p:spPr>
        <p:txBody>
          <a:bodyPr vert="horz" lIns="132741" tIns="66372" rIns="132741" bIns="66372" rtlCol="0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1697" y="0"/>
            <a:ext cx="4302625" cy="718592"/>
          </a:xfrm>
          <a:prstGeom prst="rect">
            <a:avLst/>
          </a:prstGeom>
        </p:spPr>
        <p:txBody>
          <a:bodyPr vert="horz" lIns="132741" tIns="66372" rIns="132741" bIns="66372" rtlCol="0"/>
          <a:lstStyle>
            <a:lvl1pPr algn="r">
              <a:defRPr sz="1700"/>
            </a:lvl1pPr>
          </a:lstStyle>
          <a:p>
            <a:fld id="{68C513E3-B7C9-4129-87E0-CD302C73EE55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7225" y="1795463"/>
            <a:ext cx="8612188" cy="4843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41" tIns="66372" rIns="132741" bIns="6637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202" y="6908127"/>
            <a:ext cx="7942238" cy="5652309"/>
          </a:xfrm>
          <a:prstGeom prst="rect">
            <a:avLst/>
          </a:prstGeom>
        </p:spPr>
        <p:txBody>
          <a:bodyPr vert="horz" lIns="132741" tIns="66372" rIns="132741" bIns="6637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7171"/>
            <a:ext cx="4302625" cy="718592"/>
          </a:xfrm>
          <a:prstGeom prst="rect">
            <a:avLst/>
          </a:prstGeom>
        </p:spPr>
        <p:txBody>
          <a:bodyPr vert="horz" lIns="132741" tIns="66372" rIns="132741" bIns="66372" rtlCol="0" anchor="b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1697" y="13637171"/>
            <a:ext cx="4302625" cy="718592"/>
          </a:xfrm>
          <a:prstGeom prst="rect">
            <a:avLst/>
          </a:prstGeom>
        </p:spPr>
        <p:txBody>
          <a:bodyPr vert="horz" lIns="132741" tIns="66372" rIns="132741" bIns="66372" rtlCol="0" anchor="b"/>
          <a:lstStyle>
            <a:lvl1pPr algn="r">
              <a:defRPr sz="1700"/>
            </a:lvl1pPr>
          </a:lstStyle>
          <a:p>
            <a:fld id="{EEBD66AB-EAF5-4C62-96C4-71BB22121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262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BD66AB-EAF5-4C62-96C4-71BB22121A9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425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6B1DA-770C-4F00-B98E-1DC45E9988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56C36D-90CA-4688-9FC4-8A4663BC43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DA5F-19E8-48F0-8250-B3408271A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C07A-EF3A-40FA-B299-6A0FE508C950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088B1-1FC9-472B-B1A0-30F593FB3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5D467-AD57-42D7-8C30-59D098512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212E-5939-4E41-AF98-CA560F10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357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0D48D-ED30-4B41-A432-9E552F1C7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B6CE2E-38C3-4CA4-B18E-8C0740844B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AD055-DAF5-4965-A4D7-9003E3EEB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C07A-EF3A-40FA-B299-6A0FE508C950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A5F1C-90C3-470A-9A61-D1C647A94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62742-30D1-47C9-B648-7C53ECEA6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212E-5939-4E41-AF98-CA560F10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371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FB5A8D-2944-4EE6-9D8A-4F873CBE15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A5208E-B726-4DAB-8501-0E8008F720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714119-8734-4924-B498-800DE9AEB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C07A-EF3A-40FA-B299-6A0FE508C950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0BF4B-3A2B-4543-A3DB-83215CC00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23778-8972-427B-B495-0EFF2040F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212E-5939-4E41-AF98-CA560F10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235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E8ED2-3636-40A9-9A1D-F867E74D1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D83D3-C790-47BE-A39E-226A963CA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505C7-673E-462C-9E21-D17691638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C07A-EF3A-40FA-B299-6A0FE508C950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5CAF83-B468-48DF-BC4F-237F9447A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4E9C3D-E540-4A86-8902-AFFE812DD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212E-5939-4E41-AF98-CA560F10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927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AFC4A-DC07-4F6F-A11A-0806314C9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4BA896-83D6-448E-A58D-5750668B4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63D4E-9382-4B16-A73A-A85DA0B73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C07A-EF3A-40FA-B299-6A0FE508C950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57657-83AB-4F98-8745-1CC2AD000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F28D6-6BFA-4E25-A9D0-928224010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212E-5939-4E41-AF98-CA560F10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111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DC3E7-506A-4176-B644-AF81A7980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530E1-F662-4B1D-A62A-DCD095A3FB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4DC1BC-EF6B-48B1-89F1-348BE67648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DE1770-3E76-4BCA-A42A-A782F33D9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C07A-EF3A-40FA-B299-6A0FE508C950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75431B-CB5E-4E83-8D6C-D2B37185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9311A9-5FD7-423C-80A1-793D8FE35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212E-5939-4E41-AF98-CA560F10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333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49A96-D342-40C8-A1B8-83D715814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BFCCB2-58F2-4413-8433-8E1C17EE3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DFA77C-5937-4B40-901A-6624B46EB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A4CE18-F98E-4391-8539-2B0BD3A988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C7C182-5B26-4C7A-963A-8D695632B9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C83CB-8717-45E7-A2C4-4E51A0680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C07A-EF3A-40FA-B299-6A0FE508C950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973829-F305-46E2-82E6-1C9C3112A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52FA66-923B-4D4A-8910-11FF4DC04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212E-5939-4E41-AF98-CA560F10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90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29E5C-39CF-4732-B522-C875BF106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57D370-03F4-4B02-98BB-5F81B0F51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C07A-EF3A-40FA-B299-6A0FE508C950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2C6181-05B9-435E-ABB7-183029BA8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28C905-6D89-4506-9C23-398DC847B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212E-5939-4E41-AF98-CA560F10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506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D34604-2A38-4F68-827D-91F5C9470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C07A-EF3A-40FA-B299-6A0FE508C950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34D1D8-CE09-4B76-AAE6-A9EBCC61C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C873C9-1C9C-4447-B445-7E08E6BD3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212E-5939-4E41-AF98-CA560F10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65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5AA77-22BF-4836-82DB-E8EBCAC4D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65253-A74C-4F26-9149-9FC98B4E9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04FD8D-8B1C-4EAE-8034-77E9803CAD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20724C-E33A-42B2-83FF-DB1913A3E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C07A-EF3A-40FA-B299-6A0FE508C950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53E120-A80A-4050-9A70-0513043E4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D103A-4656-4C84-93BD-E07292402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212E-5939-4E41-AF98-CA560F10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492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BF55E-0D3C-4F50-9E70-433FBD6F8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ABA65F-5801-4E75-9901-7E3B9F0ED1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D07F2F-650B-472D-8133-05EC81A64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1ACDBF-B51E-4A6E-8C2F-3120F1FF0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C07A-EF3A-40FA-B299-6A0FE508C950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E0F823-422C-4521-8F9A-080A00434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E5C28A-D20A-4010-9519-E26965D8E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212E-5939-4E41-AF98-CA560F10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509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212836-DE3D-4102-83C8-2B1B34B96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A70E79-9AB3-4F4E-B197-A16289CD8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98DCB3-7DDF-45A6-B4B2-C0BE822212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0C07A-EF3A-40FA-B299-6A0FE508C950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390E4-CD58-4D04-A393-8FDD7D76D5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737A24-0656-4E0E-92DE-81527C591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8212E-5939-4E41-AF98-CA560F10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218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customXml" Target="../ink/ink1.xm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customXml" Target="../ink/ink2.xml"/><Relationship Id="rId10" Type="http://schemas.openxmlformats.org/officeDocument/2006/relationships/image" Target="../media/image6.png"/><Relationship Id="rId4" Type="http://schemas.openxmlformats.org/officeDocument/2006/relationships/image" Target="../media/image1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EFA691C8-8F2B-4C12-AED2-B5AAF791174A}"/>
              </a:ext>
            </a:extLst>
          </p:cNvPr>
          <p:cNvGrpSpPr/>
          <p:nvPr/>
        </p:nvGrpSpPr>
        <p:grpSpPr>
          <a:xfrm>
            <a:off x="6113038" y="91049"/>
            <a:ext cx="1566939" cy="438224"/>
            <a:chOff x="8166795" y="573122"/>
            <a:chExt cx="1566941" cy="37431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82E94BC-086D-4A3F-A23B-E2F414EE05B4}"/>
                </a:ext>
              </a:extLst>
            </p:cNvPr>
            <p:cNvSpPr/>
            <p:nvPr/>
          </p:nvSpPr>
          <p:spPr>
            <a:xfrm>
              <a:off x="8166797" y="588944"/>
              <a:ext cx="1566939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41B3EE9-BF66-4EB3-ACDA-8F5E4740065F}"/>
                </a:ext>
              </a:extLst>
            </p:cNvPr>
            <p:cNvSpPr txBox="1"/>
            <p:nvPr/>
          </p:nvSpPr>
          <p:spPr>
            <a:xfrm>
              <a:off x="8166795" y="573122"/>
              <a:ext cx="1566939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Director Estates &amp; Facilities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(Trust wide)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7724BA4-98CB-49F8-BBE8-EAB9AF5FC693}"/>
              </a:ext>
            </a:extLst>
          </p:cNvPr>
          <p:cNvGrpSpPr/>
          <p:nvPr/>
        </p:nvGrpSpPr>
        <p:grpSpPr>
          <a:xfrm>
            <a:off x="6192520" y="993702"/>
            <a:ext cx="1373921" cy="358661"/>
            <a:chOff x="8263318" y="1249586"/>
            <a:chExt cx="1373921" cy="358661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9AFA0D2-4858-408C-85A7-DD40DDF3EBE6}"/>
                </a:ext>
              </a:extLst>
            </p:cNvPr>
            <p:cNvSpPr/>
            <p:nvPr/>
          </p:nvSpPr>
          <p:spPr>
            <a:xfrm>
              <a:off x="8263318" y="1249586"/>
              <a:ext cx="1371871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5068B73-ED8F-4C83-A56A-5C654F71C295}"/>
                </a:ext>
              </a:extLst>
            </p:cNvPr>
            <p:cNvSpPr txBox="1"/>
            <p:nvPr/>
          </p:nvSpPr>
          <p:spPr>
            <a:xfrm>
              <a:off x="8265368" y="1249759"/>
              <a:ext cx="1371871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Associate Director Facilities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 (Trust wide)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2540286-2398-47C3-A03D-C83D3213355B}"/>
              </a:ext>
            </a:extLst>
          </p:cNvPr>
          <p:cNvGrpSpPr/>
          <p:nvPr/>
        </p:nvGrpSpPr>
        <p:grpSpPr>
          <a:xfrm>
            <a:off x="4830836" y="983825"/>
            <a:ext cx="1265176" cy="366290"/>
            <a:chOff x="7641253" y="1596786"/>
            <a:chExt cx="1237086" cy="48194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00BF00B-5666-48E7-93FC-3EE646D4D914}"/>
                </a:ext>
              </a:extLst>
            </p:cNvPr>
            <p:cNvSpPr/>
            <p:nvPr/>
          </p:nvSpPr>
          <p:spPr>
            <a:xfrm>
              <a:off x="7641253" y="1607051"/>
              <a:ext cx="1233731" cy="471677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28EEEF1-BC09-4CDE-92F1-4DFE427E84E0}"/>
                </a:ext>
              </a:extLst>
            </p:cNvPr>
            <p:cNvSpPr txBox="1"/>
            <p:nvPr/>
          </p:nvSpPr>
          <p:spPr>
            <a:xfrm>
              <a:off x="7644608" y="1596786"/>
              <a:ext cx="1233731" cy="4716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Management Assistant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(Trust wide)</a:t>
              </a:r>
            </a:p>
          </p:txBody>
        </p: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B858D28-E387-4061-9997-300D15FA8437}"/>
              </a:ext>
            </a:extLst>
          </p:cNvPr>
          <p:cNvCxnSpPr>
            <a:cxnSpLocks/>
          </p:cNvCxnSpPr>
          <p:nvPr/>
        </p:nvCxnSpPr>
        <p:spPr>
          <a:xfrm flipH="1" flipV="1">
            <a:off x="6075686" y="1169776"/>
            <a:ext cx="130299" cy="2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2BA7A76-1EA5-4BDE-ABF7-3D1C2FA06DC0}"/>
              </a:ext>
            </a:extLst>
          </p:cNvPr>
          <p:cNvGrpSpPr/>
          <p:nvPr/>
        </p:nvGrpSpPr>
        <p:grpSpPr>
          <a:xfrm>
            <a:off x="6263640" y="1432808"/>
            <a:ext cx="1233731" cy="471677"/>
            <a:chOff x="7336903" y="2712368"/>
            <a:chExt cx="1233731" cy="471677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1314B26-BE46-4568-BC40-D0DD0751148E}"/>
                </a:ext>
              </a:extLst>
            </p:cNvPr>
            <p:cNvSpPr/>
            <p:nvPr/>
          </p:nvSpPr>
          <p:spPr>
            <a:xfrm>
              <a:off x="7336903" y="2712368"/>
              <a:ext cx="1233731" cy="471677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56E105F-2FA5-412C-B78B-639CBDD74F20}"/>
                </a:ext>
              </a:extLst>
            </p:cNvPr>
            <p:cNvSpPr txBox="1"/>
            <p:nvPr/>
          </p:nvSpPr>
          <p:spPr>
            <a:xfrm>
              <a:off x="7336903" y="2712368"/>
              <a:ext cx="1233731" cy="4716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>
                  <a:solidFill>
                    <a:schemeClr val="bg1"/>
                  </a:solidFill>
                </a:rPr>
                <a:t>Senior Facilities Operations Manager – Centralised Service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4BEC52F-4E0C-40C3-B60F-8A6696726C0E}"/>
              </a:ext>
            </a:extLst>
          </p:cNvPr>
          <p:cNvGrpSpPr/>
          <p:nvPr/>
        </p:nvGrpSpPr>
        <p:grpSpPr>
          <a:xfrm>
            <a:off x="3496814" y="1441767"/>
            <a:ext cx="1233731" cy="471676"/>
            <a:chOff x="3232450" y="2712368"/>
            <a:chExt cx="1180395" cy="358488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CFA4A42-990B-4767-A3CF-57B9E25539E3}"/>
                </a:ext>
              </a:extLst>
            </p:cNvPr>
            <p:cNvSpPr/>
            <p:nvPr/>
          </p:nvSpPr>
          <p:spPr>
            <a:xfrm>
              <a:off x="3232450" y="2712368"/>
              <a:ext cx="1180395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EBACC6E-F226-4892-A357-0D4156187D4F}"/>
                </a:ext>
              </a:extLst>
            </p:cNvPr>
            <p:cNvSpPr txBox="1"/>
            <p:nvPr/>
          </p:nvSpPr>
          <p:spPr>
            <a:xfrm>
              <a:off x="3232450" y="2712368"/>
              <a:ext cx="1180395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General Manager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(</a:t>
              </a:r>
              <a:r>
                <a:rPr lang="en-GB" sz="500" dirty="0"/>
                <a:t>BRI</a:t>
              </a:r>
              <a:r>
                <a:rPr lang="en-GB" sz="500" kern="1200" dirty="0"/>
                <a:t>)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747063F-60A0-4726-A409-9B19FB4BE864}"/>
              </a:ext>
            </a:extLst>
          </p:cNvPr>
          <p:cNvGrpSpPr/>
          <p:nvPr/>
        </p:nvGrpSpPr>
        <p:grpSpPr>
          <a:xfrm>
            <a:off x="10347633" y="1476663"/>
            <a:ext cx="1214497" cy="529169"/>
            <a:chOff x="10903283" y="2738348"/>
            <a:chExt cx="738361" cy="681337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A839D16-5FFC-4195-BB7B-29CA61197CC9}"/>
                </a:ext>
              </a:extLst>
            </p:cNvPr>
            <p:cNvSpPr/>
            <p:nvPr/>
          </p:nvSpPr>
          <p:spPr>
            <a:xfrm>
              <a:off x="10924667" y="2738348"/>
              <a:ext cx="716977" cy="60673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03D7118-E21E-44DD-8E2C-52F35FE6428C}"/>
                </a:ext>
              </a:extLst>
            </p:cNvPr>
            <p:cNvSpPr txBox="1"/>
            <p:nvPr/>
          </p:nvSpPr>
          <p:spPr>
            <a:xfrm>
              <a:off x="10903283" y="2812954"/>
              <a:ext cx="716977" cy="6067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Senior Facilities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Operations  Manager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(Weston)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9AEDF9B-F751-4681-8D3A-ED9A1C32AE1F}"/>
              </a:ext>
            </a:extLst>
          </p:cNvPr>
          <p:cNvGrpSpPr/>
          <p:nvPr/>
        </p:nvGrpSpPr>
        <p:grpSpPr>
          <a:xfrm>
            <a:off x="8993712" y="2104076"/>
            <a:ext cx="555639" cy="437267"/>
            <a:chOff x="4447783" y="3139584"/>
            <a:chExt cx="725782" cy="368148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9A731D42-0B1F-4F0C-AF78-687BBC0FF97B}"/>
                </a:ext>
              </a:extLst>
            </p:cNvPr>
            <p:cNvSpPr/>
            <p:nvPr/>
          </p:nvSpPr>
          <p:spPr>
            <a:xfrm>
              <a:off x="4456588" y="3144415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D17FDDB2-DAC8-4A46-BFC9-29911A63AD21}"/>
                </a:ext>
              </a:extLst>
            </p:cNvPr>
            <p:cNvSpPr txBox="1"/>
            <p:nvPr/>
          </p:nvSpPr>
          <p:spPr>
            <a:xfrm>
              <a:off x="4447783" y="3139584"/>
              <a:ext cx="716977" cy="3681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Commercial Manager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(BRI)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3764B68-E6B0-4CCD-A23B-41A69264CA54}"/>
              </a:ext>
            </a:extLst>
          </p:cNvPr>
          <p:cNvGrpSpPr/>
          <p:nvPr/>
        </p:nvGrpSpPr>
        <p:grpSpPr>
          <a:xfrm>
            <a:off x="5010505" y="2103147"/>
            <a:ext cx="820130" cy="446823"/>
            <a:chOff x="6760837" y="3288431"/>
            <a:chExt cx="716977" cy="358488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A7829EB6-53BA-4620-B434-BD8EB8102C7C}"/>
                </a:ext>
              </a:extLst>
            </p:cNvPr>
            <p:cNvSpPr/>
            <p:nvPr/>
          </p:nvSpPr>
          <p:spPr>
            <a:xfrm>
              <a:off x="6760837" y="3288431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0D2122C6-3380-42CB-8230-CFE3A60DB4CA}"/>
                </a:ext>
              </a:extLst>
            </p:cNvPr>
            <p:cNvSpPr txBox="1"/>
            <p:nvPr/>
          </p:nvSpPr>
          <p:spPr>
            <a:xfrm>
              <a:off x="6794845" y="3301741"/>
              <a:ext cx="639466" cy="3325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10"/>
                </a:spcAft>
              </a:pPr>
              <a:endParaRPr lang="en-GB" sz="40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Aft>
                  <a:spcPts val="210"/>
                </a:spcAft>
              </a:pPr>
              <a:r>
                <a:rPr lang="en-GB" sz="500" kern="12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Contracts &amp; Systems </a:t>
              </a:r>
              <a:endParaRPr lang="en-GB" sz="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Aft>
                  <a:spcPts val="210"/>
                </a:spcAft>
              </a:pPr>
              <a:r>
                <a:rPr lang="en-GB" sz="500" kern="12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Manager (BRI)</a:t>
              </a:r>
              <a:endParaRPr lang="en-GB" sz="500" kern="1200" dirty="0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F286076F-8E4B-4837-9F1C-A8018E3BCE97}"/>
              </a:ext>
            </a:extLst>
          </p:cNvPr>
          <p:cNvGrpSpPr/>
          <p:nvPr/>
        </p:nvGrpSpPr>
        <p:grpSpPr>
          <a:xfrm>
            <a:off x="6618054" y="2077281"/>
            <a:ext cx="830858" cy="468504"/>
            <a:chOff x="7478576" y="3216425"/>
            <a:chExt cx="719320" cy="467802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2FC7F7E6-36A1-4AE3-BE81-3DCD96994A42}"/>
                </a:ext>
              </a:extLst>
            </p:cNvPr>
            <p:cNvSpPr/>
            <p:nvPr/>
          </p:nvSpPr>
          <p:spPr>
            <a:xfrm>
              <a:off x="7480919" y="3216425"/>
              <a:ext cx="716977" cy="46780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C2C8A209-FBF9-464D-8E17-1BD98A024F3C}"/>
                </a:ext>
              </a:extLst>
            </p:cNvPr>
            <p:cNvSpPr txBox="1"/>
            <p:nvPr/>
          </p:nvSpPr>
          <p:spPr>
            <a:xfrm>
              <a:off x="7478576" y="3249985"/>
              <a:ext cx="719320" cy="4342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algn="ctr"/>
              <a:r>
                <a:rPr lang="en-GB" sz="500">
                  <a:solidFill>
                    <a:schemeClr val="bg1"/>
                  </a:solidFill>
                </a:rPr>
                <a:t>Operations </a:t>
              </a:r>
              <a:r>
                <a:rPr lang="en-GB" sz="500" dirty="0">
                  <a:solidFill>
                    <a:schemeClr val="bg1"/>
                  </a:solidFill>
                </a:rPr>
                <a:t>Manager – People, Communications &amp; Residences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D1629B35-D306-4F18-B0A4-9A5BADAEFC0C}"/>
              </a:ext>
            </a:extLst>
          </p:cNvPr>
          <p:cNvGrpSpPr/>
          <p:nvPr/>
        </p:nvGrpSpPr>
        <p:grpSpPr>
          <a:xfrm>
            <a:off x="7493114" y="2034133"/>
            <a:ext cx="834008" cy="532836"/>
            <a:chOff x="8180216" y="3173465"/>
            <a:chExt cx="940817" cy="465413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9991894-DAA5-4F93-8AFE-AB5AD5A6B729}"/>
                </a:ext>
              </a:extLst>
            </p:cNvPr>
            <p:cNvSpPr/>
            <p:nvPr/>
          </p:nvSpPr>
          <p:spPr>
            <a:xfrm>
              <a:off x="8201001" y="3216425"/>
              <a:ext cx="920032" cy="39386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FA4AE35D-820B-4834-A270-E4FD4D76B4A5}"/>
                </a:ext>
              </a:extLst>
            </p:cNvPr>
            <p:cNvSpPr txBox="1"/>
            <p:nvPr/>
          </p:nvSpPr>
          <p:spPr>
            <a:xfrm>
              <a:off x="8180216" y="3173465"/>
              <a:ext cx="940817" cy="4654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dirty="0"/>
                <a:t>Admin &amp; Performance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dirty="0"/>
                <a:t> Manager</a:t>
              </a:r>
              <a:endParaRPr lang="en-GB" sz="500" kern="1200" dirty="0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7C058485-6CA8-45BE-9F8C-11596EE32B17}"/>
              </a:ext>
            </a:extLst>
          </p:cNvPr>
          <p:cNvGrpSpPr/>
          <p:nvPr/>
        </p:nvGrpSpPr>
        <p:grpSpPr>
          <a:xfrm>
            <a:off x="3675506" y="4812022"/>
            <a:ext cx="561111" cy="492638"/>
            <a:chOff x="9137099" y="3216425"/>
            <a:chExt cx="716977" cy="358488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AAC2FF5-8AF1-4D09-A861-7BCDB7AA969D}"/>
                </a:ext>
              </a:extLst>
            </p:cNvPr>
            <p:cNvSpPr/>
            <p:nvPr/>
          </p:nvSpPr>
          <p:spPr>
            <a:xfrm>
              <a:off x="9137099" y="3216425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310FB9ED-4112-4AC4-AC04-79E5573A8812}"/>
                </a:ext>
              </a:extLst>
            </p:cNvPr>
            <p:cNvSpPr txBox="1"/>
            <p:nvPr/>
          </p:nvSpPr>
          <p:spPr>
            <a:xfrm>
              <a:off x="9146032" y="3257945"/>
              <a:ext cx="698725" cy="2641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dirty="0"/>
                <a:t>Assistant Business Support Manager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dirty="0"/>
                <a:t>(BRCH/STMH)</a:t>
              </a:r>
              <a:endParaRPr lang="en-GB" sz="500" kern="1200" dirty="0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B2735070-EC5F-44A0-8F89-BBFB5F14D67D}"/>
              </a:ext>
            </a:extLst>
          </p:cNvPr>
          <p:cNvGrpSpPr/>
          <p:nvPr/>
        </p:nvGrpSpPr>
        <p:grpSpPr>
          <a:xfrm>
            <a:off x="8915565" y="2780126"/>
            <a:ext cx="572587" cy="403846"/>
            <a:chOff x="10651149" y="4813141"/>
            <a:chExt cx="520181" cy="405509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55B7A65D-DC9B-4D75-BD35-0FC87AD313CC}"/>
                </a:ext>
              </a:extLst>
            </p:cNvPr>
            <p:cNvSpPr/>
            <p:nvPr/>
          </p:nvSpPr>
          <p:spPr>
            <a:xfrm>
              <a:off x="10651149" y="4825346"/>
              <a:ext cx="520181" cy="39330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6716F36-937A-4FB4-ACD7-76700894E937}"/>
                </a:ext>
              </a:extLst>
            </p:cNvPr>
            <p:cNvSpPr txBox="1"/>
            <p:nvPr/>
          </p:nvSpPr>
          <p:spPr>
            <a:xfrm>
              <a:off x="10670461" y="4813141"/>
              <a:ext cx="459648" cy="3794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dirty="0"/>
                <a:t>Assistant Facilities Manager- Retail</a:t>
              </a:r>
              <a:endParaRPr lang="en-GB" sz="500" kern="1200" dirty="0"/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2FBBD839-1475-4CBB-962C-41E4C1E8ACD3}"/>
              </a:ext>
            </a:extLst>
          </p:cNvPr>
          <p:cNvGrpSpPr/>
          <p:nvPr/>
        </p:nvGrpSpPr>
        <p:grpSpPr>
          <a:xfrm>
            <a:off x="2791197" y="2668699"/>
            <a:ext cx="685527" cy="496271"/>
            <a:chOff x="-8024" y="3802163"/>
            <a:chExt cx="732746" cy="484827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98A0909E-A1A8-465A-8527-97DD72583CAB}"/>
                </a:ext>
              </a:extLst>
            </p:cNvPr>
            <p:cNvSpPr/>
            <p:nvPr/>
          </p:nvSpPr>
          <p:spPr>
            <a:xfrm>
              <a:off x="7745" y="3850154"/>
              <a:ext cx="716977" cy="43683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E7DAFCC3-93A6-4593-BB95-04E4510A584A}"/>
                </a:ext>
              </a:extLst>
            </p:cNvPr>
            <p:cNvSpPr txBox="1"/>
            <p:nvPr/>
          </p:nvSpPr>
          <p:spPr>
            <a:xfrm>
              <a:off x="-8024" y="3802163"/>
              <a:ext cx="716977" cy="4368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Facilities Manager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(BHOC/BEH/BDH)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903C939-5507-4427-AE78-1F4CC1E0A94E}"/>
              </a:ext>
            </a:extLst>
          </p:cNvPr>
          <p:cNvGrpSpPr/>
          <p:nvPr/>
        </p:nvGrpSpPr>
        <p:grpSpPr>
          <a:xfrm>
            <a:off x="3166299" y="3227058"/>
            <a:ext cx="692557" cy="490482"/>
            <a:chOff x="186989" y="4389286"/>
            <a:chExt cx="800390" cy="499037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F021DF50-E503-40F3-90FD-81808427DD12}"/>
                </a:ext>
              </a:extLst>
            </p:cNvPr>
            <p:cNvSpPr/>
            <p:nvPr/>
          </p:nvSpPr>
          <p:spPr>
            <a:xfrm>
              <a:off x="186989" y="4437555"/>
              <a:ext cx="800390" cy="450767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A1E37B53-D111-4DD3-AE99-158CA8AADE25}"/>
                </a:ext>
              </a:extLst>
            </p:cNvPr>
            <p:cNvSpPr txBox="1"/>
            <p:nvPr/>
          </p:nvSpPr>
          <p:spPr>
            <a:xfrm>
              <a:off x="186989" y="4389286"/>
              <a:ext cx="800390" cy="4990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Assistant Facilities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Manager (BEH/BDH)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6AE0AAE4-78C1-46CF-A384-276814A60F61}"/>
              </a:ext>
            </a:extLst>
          </p:cNvPr>
          <p:cNvGrpSpPr/>
          <p:nvPr/>
        </p:nvGrpSpPr>
        <p:grpSpPr>
          <a:xfrm>
            <a:off x="2387597" y="3269149"/>
            <a:ext cx="721594" cy="451474"/>
            <a:chOff x="186989" y="5038887"/>
            <a:chExt cx="716977" cy="358488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866D30D6-9458-4FB1-8F6A-55B977CE8225}"/>
                </a:ext>
              </a:extLst>
            </p:cNvPr>
            <p:cNvSpPr/>
            <p:nvPr/>
          </p:nvSpPr>
          <p:spPr>
            <a:xfrm>
              <a:off x="186989" y="5038887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DAFF92D2-15FD-4198-920A-E8D74E58E4EC}"/>
                </a:ext>
              </a:extLst>
            </p:cNvPr>
            <p:cNvSpPr txBox="1"/>
            <p:nvPr/>
          </p:nvSpPr>
          <p:spPr>
            <a:xfrm>
              <a:off x="186989" y="5038887"/>
              <a:ext cx="716977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Assistant Facilities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Manager (BHOC)</a:t>
              </a: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529F717A-15F8-43C5-9995-73F31C41001D}"/>
              </a:ext>
            </a:extLst>
          </p:cNvPr>
          <p:cNvGrpSpPr/>
          <p:nvPr/>
        </p:nvGrpSpPr>
        <p:grpSpPr>
          <a:xfrm>
            <a:off x="719663" y="2733711"/>
            <a:ext cx="716247" cy="452379"/>
            <a:chOff x="1524013" y="3850154"/>
            <a:chExt cx="791559" cy="461788"/>
          </a:xfrm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B8FD8945-520B-4306-BCFB-7D03A0A6BAB4}"/>
                </a:ext>
              </a:extLst>
            </p:cNvPr>
            <p:cNvSpPr/>
            <p:nvPr/>
          </p:nvSpPr>
          <p:spPr>
            <a:xfrm>
              <a:off x="1546033" y="3850154"/>
              <a:ext cx="716977" cy="43683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F6295217-96EF-4D06-9BC9-B4CED038AA6F}"/>
                </a:ext>
              </a:extLst>
            </p:cNvPr>
            <p:cNvSpPr txBox="1"/>
            <p:nvPr/>
          </p:nvSpPr>
          <p:spPr>
            <a:xfrm>
              <a:off x="1524013" y="3854436"/>
              <a:ext cx="791559" cy="4575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Deputy Facilities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Manager – </a:t>
              </a:r>
              <a:r>
                <a:rPr lang="en-GB" sz="400" kern="1200" dirty="0"/>
                <a:t>temp 12 </a:t>
              </a:r>
              <a:r>
                <a:rPr lang="en-GB" sz="400" kern="1200" dirty="0" err="1"/>
                <a:t>mths</a:t>
              </a:r>
              <a:endParaRPr lang="en-GB" sz="400" kern="1200" dirty="0"/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- Cleaning (BRI)</a:t>
              </a: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2E7B9694-8A3C-4932-B471-5E917DB83395}"/>
              </a:ext>
            </a:extLst>
          </p:cNvPr>
          <p:cNvGrpSpPr/>
          <p:nvPr/>
        </p:nvGrpSpPr>
        <p:grpSpPr>
          <a:xfrm>
            <a:off x="1380857" y="2646656"/>
            <a:ext cx="707676" cy="512351"/>
            <a:chOff x="2389538" y="3749280"/>
            <a:chExt cx="754205" cy="596165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FA7FCAFE-9D2F-4A14-8A0C-C95071CFF342}"/>
                </a:ext>
              </a:extLst>
            </p:cNvPr>
            <p:cNvSpPr/>
            <p:nvPr/>
          </p:nvSpPr>
          <p:spPr>
            <a:xfrm>
              <a:off x="2413576" y="3850154"/>
              <a:ext cx="716977" cy="49529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775EC65A-1BAD-4FC8-8A7B-F1ED283F9EAB}"/>
                </a:ext>
              </a:extLst>
            </p:cNvPr>
            <p:cNvSpPr txBox="1"/>
            <p:nvPr/>
          </p:nvSpPr>
          <p:spPr>
            <a:xfrm>
              <a:off x="2389538" y="3749280"/>
              <a:ext cx="754205" cy="5961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Deputy Facilities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Manager – Cleaning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(BRI)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DE8E7C98-CFC9-415F-8498-F0C93E3C936E}"/>
              </a:ext>
            </a:extLst>
          </p:cNvPr>
          <p:cNvGrpSpPr/>
          <p:nvPr/>
        </p:nvGrpSpPr>
        <p:grpSpPr>
          <a:xfrm>
            <a:off x="2095347" y="2695545"/>
            <a:ext cx="690256" cy="469426"/>
            <a:chOff x="3278321" y="3828526"/>
            <a:chExt cx="719774" cy="479134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86643BDE-5F67-4477-88E3-AE69A05529D0}"/>
                </a:ext>
              </a:extLst>
            </p:cNvPr>
            <p:cNvSpPr/>
            <p:nvPr/>
          </p:nvSpPr>
          <p:spPr>
            <a:xfrm>
              <a:off x="3281118" y="3850154"/>
              <a:ext cx="716977" cy="45750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162E94-92E0-46A2-AF87-B1060FA16AEC}"/>
                </a:ext>
              </a:extLst>
            </p:cNvPr>
            <p:cNvSpPr txBox="1"/>
            <p:nvPr/>
          </p:nvSpPr>
          <p:spPr>
            <a:xfrm>
              <a:off x="3278321" y="3828526"/>
              <a:ext cx="716977" cy="4575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Deputy Facilities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Manager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Cleaning (BRI)</a:t>
              </a: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959264FA-C08B-4BC3-B5B0-01AAD59DE259}"/>
              </a:ext>
            </a:extLst>
          </p:cNvPr>
          <p:cNvGrpSpPr/>
          <p:nvPr/>
        </p:nvGrpSpPr>
        <p:grpSpPr>
          <a:xfrm>
            <a:off x="4153257" y="2738282"/>
            <a:ext cx="632623" cy="448457"/>
            <a:chOff x="4226664" y="4464420"/>
            <a:chExt cx="716977" cy="358488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2251097F-D69B-4ACA-98EF-6B9581F87446}"/>
                </a:ext>
              </a:extLst>
            </p:cNvPr>
            <p:cNvSpPr/>
            <p:nvPr/>
          </p:nvSpPr>
          <p:spPr>
            <a:xfrm>
              <a:off x="4226664" y="4464420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83A6B276-0279-4F77-BA73-5781A2BCF0EC}"/>
                </a:ext>
              </a:extLst>
            </p:cNvPr>
            <p:cNvSpPr txBox="1"/>
            <p:nvPr/>
          </p:nvSpPr>
          <p:spPr>
            <a:xfrm>
              <a:off x="4226664" y="4464420"/>
              <a:ext cx="716977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Deputy Portering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Manager (BRI)</a:t>
              </a:r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7DC0C8A6-A1D1-4447-9296-2663351FDFAB}"/>
              </a:ext>
            </a:extLst>
          </p:cNvPr>
          <p:cNvGrpSpPr/>
          <p:nvPr/>
        </p:nvGrpSpPr>
        <p:grpSpPr>
          <a:xfrm>
            <a:off x="4155859" y="3203177"/>
            <a:ext cx="632622" cy="465438"/>
            <a:chOff x="4405908" y="4973474"/>
            <a:chExt cx="716977" cy="358488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38C3DCE8-01C1-4C86-8F34-6E42E473DC28}"/>
                </a:ext>
              </a:extLst>
            </p:cNvPr>
            <p:cNvSpPr/>
            <p:nvPr/>
          </p:nvSpPr>
          <p:spPr>
            <a:xfrm>
              <a:off x="4405908" y="4973474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66B784FF-3F27-4783-9BEC-B719089E5E0D}"/>
                </a:ext>
              </a:extLst>
            </p:cNvPr>
            <p:cNvSpPr txBox="1"/>
            <p:nvPr/>
          </p:nvSpPr>
          <p:spPr>
            <a:xfrm>
              <a:off x="4405908" y="4973474"/>
              <a:ext cx="716977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Assistant Portering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Manager (BRI)</a:t>
              </a: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6D015293-E580-49DE-88E8-7205DC732436}"/>
              </a:ext>
            </a:extLst>
          </p:cNvPr>
          <p:cNvGrpSpPr/>
          <p:nvPr/>
        </p:nvGrpSpPr>
        <p:grpSpPr>
          <a:xfrm>
            <a:off x="7127691" y="2780126"/>
            <a:ext cx="635414" cy="416527"/>
            <a:chOff x="8212681" y="4133741"/>
            <a:chExt cx="775790" cy="870902"/>
          </a:xfrm>
        </p:grpSpPr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A62E55C0-FE52-4BAC-B154-7DCCDAAF2A04}"/>
                </a:ext>
              </a:extLst>
            </p:cNvPr>
            <p:cNvSpPr/>
            <p:nvPr/>
          </p:nvSpPr>
          <p:spPr>
            <a:xfrm>
              <a:off x="8265809" y="4133741"/>
              <a:ext cx="716977" cy="83965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BDF8080E-521D-4BAA-9547-75A91EAFF043}"/>
                </a:ext>
              </a:extLst>
            </p:cNvPr>
            <p:cNvSpPr txBox="1"/>
            <p:nvPr/>
          </p:nvSpPr>
          <p:spPr>
            <a:xfrm>
              <a:off x="8212681" y="4164993"/>
              <a:ext cx="775790" cy="8396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dirty="0"/>
                <a:t>Residences Manager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Bristol</a:t>
              </a: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3A213FB9-DBCE-4FBC-90F1-77F4531C7397}"/>
              </a:ext>
            </a:extLst>
          </p:cNvPr>
          <p:cNvGrpSpPr/>
          <p:nvPr/>
        </p:nvGrpSpPr>
        <p:grpSpPr>
          <a:xfrm>
            <a:off x="3213500" y="2209554"/>
            <a:ext cx="741288" cy="452490"/>
            <a:chOff x="3712195" y="3144415"/>
            <a:chExt cx="741288" cy="452490"/>
          </a:xfrm>
        </p:grpSpPr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EDA3226C-E59C-4EE1-A175-9465C1042BE2}"/>
                </a:ext>
              </a:extLst>
            </p:cNvPr>
            <p:cNvSpPr/>
            <p:nvPr/>
          </p:nvSpPr>
          <p:spPr>
            <a:xfrm>
              <a:off x="3736506" y="3144415"/>
              <a:ext cx="716977" cy="43017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0E8F5240-B084-45EE-AB25-6FD9AECDFD0F}"/>
                </a:ext>
              </a:extLst>
            </p:cNvPr>
            <p:cNvSpPr txBox="1"/>
            <p:nvPr/>
          </p:nvSpPr>
          <p:spPr>
            <a:xfrm>
              <a:off x="3712195" y="3166730"/>
              <a:ext cx="716977" cy="4301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Facilities Operations Manager (Trust Patient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Catering Lead)</a:t>
              </a: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14C75A46-42E1-4594-A54F-9ED4D33BB3C6}"/>
              </a:ext>
            </a:extLst>
          </p:cNvPr>
          <p:cNvGrpSpPr/>
          <p:nvPr/>
        </p:nvGrpSpPr>
        <p:grpSpPr>
          <a:xfrm>
            <a:off x="2066804" y="2194198"/>
            <a:ext cx="1011851" cy="452186"/>
            <a:chOff x="2656387" y="3144415"/>
            <a:chExt cx="940143" cy="452186"/>
          </a:xfrm>
        </p:grpSpPr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541A97E2-5DBA-4C80-AA99-C76FB0E12F99}"/>
                </a:ext>
              </a:extLst>
            </p:cNvPr>
            <p:cNvSpPr/>
            <p:nvPr/>
          </p:nvSpPr>
          <p:spPr>
            <a:xfrm>
              <a:off x="2656387" y="3144415"/>
              <a:ext cx="940143" cy="45218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2E1C915E-FA87-429A-A892-BFEFF634A6DD}"/>
                </a:ext>
              </a:extLst>
            </p:cNvPr>
            <p:cNvSpPr txBox="1"/>
            <p:nvPr/>
          </p:nvSpPr>
          <p:spPr>
            <a:xfrm>
              <a:off x="2656387" y="3144415"/>
              <a:ext cx="940143" cy="4521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Facilities Operations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Manager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Cleaning (BRI) &amp; Trust Cleaning Lead</a:t>
              </a: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2E867A57-B4BB-46C8-85C4-21B530963C99}"/>
              </a:ext>
            </a:extLst>
          </p:cNvPr>
          <p:cNvGrpSpPr/>
          <p:nvPr/>
        </p:nvGrpSpPr>
        <p:grpSpPr>
          <a:xfrm>
            <a:off x="3634947" y="3821875"/>
            <a:ext cx="675474" cy="506582"/>
            <a:chOff x="6649116" y="4939568"/>
            <a:chExt cx="790818" cy="384392"/>
          </a:xfrm>
        </p:grpSpPr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EAF1A48C-4F27-42F8-B0D7-151D53EB333D}"/>
                </a:ext>
              </a:extLst>
            </p:cNvPr>
            <p:cNvSpPr/>
            <p:nvPr/>
          </p:nvSpPr>
          <p:spPr>
            <a:xfrm>
              <a:off x="6676578" y="4939948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B41AB21D-5F7E-47C4-A8EC-BB0D2A02924A}"/>
                </a:ext>
              </a:extLst>
            </p:cNvPr>
            <p:cNvSpPr txBox="1"/>
            <p:nvPr/>
          </p:nvSpPr>
          <p:spPr>
            <a:xfrm>
              <a:off x="6649116" y="4939568"/>
              <a:ext cx="790818" cy="3843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Facilities Manager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(BRCH)</a:t>
              </a: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FB98FB0D-7D2D-4E56-B4C7-836F63FC57BA}"/>
              </a:ext>
            </a:extLst>
          </p:cNvPr>
          <p:cNvGrpSpPr/>
          <p:nvPr/>
        </p:nvGrpSpPr>
        <p:grpSpPr>
          <a:xfrm>
            <a:off x="4730258" y="3829599"/>
            <a:ext cx="530053" cy="464269"/>
            <a:chOff x="7544120" y="4915597"/>
            <a:chExt cx="716977" cy="382839"/>
          </a:xfrm>
        </p:grpSpPr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0121CDE3-F022-433C-A829-745C2B353AC6}"/>
                </a:ext>
              </a:extLst>
            </p:cNvPr>
            <p:cNvSpPr/>
            <p:nvPr/>
          </p:nvSpPr>
          <p:spPr>
            <a:xfrm>
              <a:off x="7544120" y="4939948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349C5C04-7EFD-40FB-B89B-138E3D3757D7}"/>
                </a:ext>
              </a:extLst>
            </p:cNvPr>
            <p:cNvSpPr txBox="1"/>
            <p:nvPr/>
          </p:nvSpPr>
          <p:spPr>
            <a:xfrm>
              <a:off x="7563376" y="4915597"/>
              <a:ext cx="654552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Patient Catering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Manager</a:t>
              </a: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0A76D67C-B8E0-4FF9-8DD3-CF27CED31B73}"/>
              </a:ext>
            </a:extLst>
          </p:cNvPr>
          <p:cNvGrpSpPr/>
          <p:nvPr/>
        </p:nvGrpSpPr>
        <p:grpSpPr>
          <a:xfrm>
            <a:off x="4744494" y="4300667"/>
            <a:ext cx="519160" cy="441502"/>
            <a:chOff x="7700697" y="5442522"/>
            <a:chExt cx="739645" cy="364968"/>
          </a:xfrm>
        </p:grpSpPr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B0FBF9B9-88E7-48B6-A897-DB46EAB052FB}"/>
                </a:ext>
              </a:extLst>
            </p:cNvPr>
            <p:cNvSpPr/>
            <p:nvPr/>
          </p:nvSpPr>
          <p:spPr>
            <a:xfrm>
              <a:off x="7723365" y="5449002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C5BB908C-13CC-4A69-9636-2100BF3AAE34}"/>
                </a:ext>
              </a:extLst>
            </p:cNvPr>
            <p:cNvSpPr txBox="1"/>
            <p:nvPr/>
          </p:nvSpPr>
          <p:spPr>
            <a:xfrm>
              <a:off x="7700697" y="5442522"/>
              <a:ext cx="739644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Assistant Patient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Catering Manager</a:t>
              </a: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B74D4097-F657-4634-948C-3EE1AC49414A}"/>
              </a:ext>
            </a:extLst>
          </p:cNvPr>
          <p:cNvGrpSpPr/>
          <p:nvPr/>
        </p:nvGrpSpPr>
        <p:grpSpPr>
          <a:xfrm>
            <a:off x="3346808" y="4308273"/>
            <a:ext cx="561112" cy="439769"/>
            <a:chOff x="6855822" y="5449002"/>
            <a:chExt cx="716978" cy="547863"/>
          </a:xfrm>
        </p:grpSpPr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E797642F-FE13-4894-97A4-1BD00E88620A}"/>
                </a:ext>
              </a:extLst>
            </p:cNvPr>
            <p:cNvSpPr/>
            <p:nvPr/>
          </p:nvSpPr>
          <p:spPr>
            <a:xfrm>
              <a:off x="6855822" y="5449002"/>
              <a:ext cx="716977" cy="547860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AE4A95A0-0683-44C7-8055-A303F89130C4}"/>
                </a:ext>
              </a:extLst>
            </p:cNvPr>
            <p:cNvSpPr txBox="1"/>
            <p:nvPr/>
          </p:nvSpPr>
          <p:spPr>
            <a:xfrm>
              <a:off x="6855823" y="5486725"/>
              <a:ext cx="716977" cy="5101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Deputy Facilities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Manager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(BRCH)</a:t>
              </a:r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AC5497C3-71F8-4D85-9B89-E61DFA70A779}"/>
              </a:ext>
            </a:extLst>
          </p:cNvPr>
          <p:cNvGrpSpPr/>
          <p:nvPr/>
        </p:nvGrpSpPr>
        <p:grpSpPr>
          <a:xfrm>
            <a:off x="8353499" y="2089720"/>
            <a:ext cx="610627" cy="437323"/>
            <a:chOff x="9966064" y="4004698"/>
            <a:chExt cx="718416" cy="365371"/>
          </a:xfrm>
        </p:grpSpPr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E092CC6B-A74E-40E3-AE5F-3BBA980DCC38}"/>
                </a:ext>
              </a:extLst>
            </p:cNvPr>
            <p:cNvSpPr/>
            <p:nvPr/>
          </p:nvSpPr>
          <p:spPr>
            <a:xfrm>
              <a:off x="9967503" y="4004698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6B6F4191-9355-43B2-841E-49F73E079F5A}"/>
                </a:ext>
              </a:extLst>
            </p:cNvPr>
            <p:cNvSpPr txBox="1"/>
            <p:nvPr/>
          </p:nvSpPr>
          <p:spPr>
            <a:xfrm>
              <a:off x="9966064" y="4011581"/>
              <a:ext cx="716977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Trust Head of Security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9524CFC8-8A58-4AE1-AB49-DB99EB78409D}"/>
              </a:ext>
            </a:extLst>
          </p:cNvPr>
          <p:cNvGrpSpPr/>
          <p:nvPr/>
        </p:nvGrpSpPr>
        <p:grpSpPr>
          <a:xfrm>
            <a:off x="8342002" y="2745937"/>
            <a:ext cx="522270" cy="440086"/>
            <a:chOff x="10145932" y="4476061"/>
            <a:chExt cx="717792" cy="396179"/>
          </a:xfrm>
        </p:grpSpPr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90772676-4221-47DB-B1F8-52FC4ABDCE21}"/>
                </a:ext>
              </a:extLst>
            </p:cNvPr>
            <p:cNvSpPr/>
            <p:nvPr/>
          </p:nvSpPr>
          <p:spPr>
            <a:xfrm>
              <a:off x="10146747" y="4513752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13BA8721-BA40-43B7-BF60-4285117C19B9}"/>
                </a:ext>
              </a:extLst>
            </p:cNvPr>
            <p:cNvSpPr txBox="1"/>
            <p:nvPr/>
          </p:nvSpPr>
          <p:spPr>
            <a:xfrm>
              <a:off x="10145932" y="4476061"/>
              <a:ext cx="716977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Security Manager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A8213F45-CEFD-489F-A7E4-A9C6F62368C7}"/>
              </a:ext>
            </a:extLst>
          </p:cNvPr>
          <p:cNvGrpSpPr/>
          <p:nvPr/>
        </p:nvGrpSpPr>
        <p:grpSpPr>
          <a:xfrm>
            <a:off x="8353499" y="3236899"/>
            <a:ext cx="536116" cy="358488"/>
            <a:chOff x="10146747" y="5022806"/>
            <a:chExt cx="716977" cy="358488"/>
          </a:xfrm>
        </p:grpSpPr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70188A2A-442A-456E-81FB-A6D1FB76EBCC}"/>
                </a:ext>
              </a:extLst>
            </p:cNvPr>
            <p:cNvSpPr/>
            <p:nvPr/>
          </p:nvSpPr>
          <p:spPr>
            <a:xfrm>
              <a:off x="10146747" y="5022806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32F295B1-EF56-4B49-BF7E-ADA839197A2B}"/>
                </a:ext>
              </a:extLst>
            </p:cNvPr>
            <p:cNvSpPr txBox="1"/>
            <p:nvPr/>
          </p:nvSpPr>
          <p:spPr>
            <a:xfrm>
              <a:off x="10146747" y="5022806"/>
              <a:ext cx="716977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Deputy Security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Manager</a:t>
              </a:r>
            </a:p>
          </p:txBody>
        </p:sp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70AB97FB-7B58-4C8B-9784-4DD98B21622E}"/>
              </a:ext>
            </a:extLst>
          </p:cNvPr>
          <p:cNvGrpSpPr/>
          <p:nvPr/>
        </p:nvGrpSpPr>
        <p:grpSpPr>
          <a:xfrm>
            <a:off x="9609830" y="2125619"/>
            <a:ext cx="870308" cy="598722"/>
            <a:chOff x="11014290" y="4004698"/>
            <a:chExt cx="716977" cy="598722"/>
          </a:xfrm>
        </p:grpSpPr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940C857C-5FA5-4391-981D-9551B1214A9F}"/>
                </a:ext>
              </a:extLst>
            </p:cNvPr>
            <p:cNvSpPr/>
            <p:nvPr/>
          </p:nvSpPr>
          <p:spPr>
            <a:xfrm>
              <a:off x="11014290" y="4004698"/>
              <a:ext cx="716977" cy="59872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515C699D-61E4-4C61-82A9-AB502795897E}"/>
                </a:ext>
              </a:extLst>
            </p:cNvPr>
            <p:cNvSpPr txBox="1"/>
            <p:nvPr/>
          </p:nvSpPr>
          <p:spPr>
            <a:xfrm>
              <a:off x="11014290" y="4004698"/>
              <a:ext cx="716977" cy="5987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Facilities Manager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Portering/Linen/Stores/Retail Materials Management</a:t>
              </a:r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38BD86BD-F8F0-4CEA-8F9B-85CB1800F828}"/>
              </a:ext>
            </a:extLst>
          </p:cNvPr>
          <p:cNvGrpSpPr/>
          <p:nvPr/>
        </p:nvGrpSpPr>
        <p:grpSpPr>
          <a:xfrm>
            <a:off x="9543389" y="2795761"/>
            <a:ext cx="547742" cy="372577"/>
            <a:chOff x="11193534" y="4753986"/>
            <a:chExt cx="716977" cy="358488"/>
          </a:xfrm>
        </p:grpSpPr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3E8195B3-A5BC-4A1E-BDE8-9DB2CA1E1F21}"/>
                </a:ext>
              </a:extLst>
            </p:cNvPr>
            <p:cNvSpPr/>
            <p:nvPr/>
          </p:nvSpPr>
          <p:spPr>
            <a:xfrm>
              <a:off x="11193534" y="4753986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D00A9A00-5338-4658-AF23-654FFAD2E956}"/>
                </a:ext>
              </a:extLst>
            </p:cNvPr>
            <p:cNvSpPr txBox="1"/>
            <p:nvPr/>
          </p:nvSpPr>
          <p:spPr>
            <a:xfrm>
              <a:off x="11193534" y="4753986"/>
              <a:ext cx="716977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Assistant Portering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Manager</a:t>
              </a:r>
            </a:p>
          </p:txBody>
        </p:sp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368D426F-E905-4C0E-B442-08628E020AC6}"/>
              </a:ext>
            </a:extLst>
          </p:cNvPr>
          <p:cNvGrpSpPr/>
          <p:nvPr/>
        </p:nvGrpSpPr>
        <p:grpSpPr>
          <a:xfrm>
            <a:off x="10117575" y="2802806"/>
            <a:ext cx="716977" cy="358488"/>
            <a:chOff x="11193534" y="5263039"/>
            <a:chExt cx="716977" cy="358488"/>
          </a:xfrm>
        </p:grpSpPr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98EDDB7C-FFDC-471D-B03F-A36D0B3C7AA5}"/>
                </a:ext>
              </a:extLst>
            </p:cNvPr>
            <p:cNvSpPr/>
            <p:nvPr/>
          </p:nvSpPr>
          <p:spPr>
            <a:xfrm>
              <a:off x="11193534" y="5263039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84C6B16A-A801-4DC9-A763-BC87DAAB5DCA}"/>
                </a:ext>
              </a:extLst>
            </p:cNvPr>
            <p:cNvSpPr txBox="1"/>
            <p:nvPr/>
          </p:nvSpPr>
          <p:spPr>
            <a:xfrm>
              <a:off x="11193534" y="5263039"/>
              <a:ext cx="716977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Stores &amp; Materials Management Manager – FTC-  (Weston)</a:t>
              </a: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1B542FB6-A206-4879-B10E-270369C845D4}"/>
              </a:ext>
            </a:extLst>
          </p:cNvPr>
          <p:cNvGrpSpPr/>
          <p:nvPr/>
        </p:nvGrpSpPr>
        <p:grpSpPr>
          <a:xfrm>
            <a:off x="10973057" y="2149077"/>
            <a:ext cx="716977" cy="436373"/>
            <a:chOff x="11881832" y="4004698"/>
            <a:chExt cx="716977" cy="436373"/>
          </a:xfrm>
        </p:grpSpPr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8FB590E8-41B6-4827-AA0F-1D88559ECF26}"/>
                </a:ext>
              </a:extLst>
            </p:cNvPr>
            <p:cNvSpPr/>
            <p:nvPr/>
          </p:nvSpPr>
          <p:spPr>
            <a:xfrm>
              <a:off x="11881832" y="4004698"/>
              <a:ext cx="716977" cy="43637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6B96162D-7F18-437D-BB6E-93AFBDDD4F71}"/>
                </a:ext>
              </a:extLst>
            </p:cNvPr>
            <p:cNvSpPr txBox="1"/>
            <p:nvPr/>
          </p:nvSpPr>
          <p:spPr>
            <a:xfrm>
              <a:off x="11881832" y="4004698"/>
              <a:ext cx="716977" cy="4363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Facilities Manager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Weston Cleaning,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Patient Feeding</a:t>
              </a: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6D2FC6B8-386B-4462-A327-25052FDC28DA}"/>
              </a:ext>
            </a:extLst>
          </p:cNvPr>
          <p:cNvGrpSpPr/>
          <p:nvPr/>
        </p:nvGrpSpPr>
        <p:grpSpPr>
          <a:xfrm>
            <a:off x="10954882" y="2650654"/>
            <a:ext cx="716977" cy="358488"/>
            <a:chOff x="12061076" y="4591637"/>
            <a:chExt cx="716977" cy="358488"/>
          </a:xfrm>
        </p:grpSpPr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885D7597-B032-4CD5-A089-68325AF8FB6C}"/>
                </a:ext>
              </a:extLst>
            </p:cNvPr>
            <p:cNvSpPr/>
            <p:nvPr/>
          </p:nvSpPr>
          <p:spPr>
            <a:xfrm>
              <a:off x="12061076" y="4591637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91487BB9-526D-475E-B2C5-EFC58C016853}"/>
                </a:ext>
              </a:extLst>
            </p:cNvPr>
            <p:cNvSpPr txBox="1"/>
            <p:nvPr/>
          </p:nvSpPr>
          <p:spPr>
            <a:xfrm>
              <a:off x="12061076" y="4591637"/>
              <a:ext cx="716977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Assistant Facilities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Manager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DC739C93-AF4E-4905-A633-42B639A92669}"/>
              </a:ext>
            </a:extLst>
          </p:cNvPr>
          <p:cNvGrpSpPr/>
          <p:nvPr/>
        </p:nvGrpSpPr>
        <p:grpSpPr>
          <a:xfrm>
            <a:off x="10987024" y="3089905"/>
            <a:ext cx="716977" cy="358488"/>
            <a:chOff x="12061076" y="5089273"/>
            <a:chExt cx="716977" cy="358488"/>
          </a:xfrm>
        </p:grpSpPr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668821D1-F4B5-4C13-A9AE-DD3FFE8DDF76}"/>
                </a:ext>
              </a:extLst>
            </p:cNvPr>
            <p:cNvSpPr/>
            <p:nvPr/>
          </p:nvSpPr>
          <p:spPr>
            <a:xfrm>
              <a:off x="12061076" y="5089273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24CBB07E-84B7-4D9C-993A-58C04195010D}"/>
                </a:ext>
              </a:extLst>
            </p:cNvPr>
            <p:cNvSpPr txBox="1"/>
            <p:nvPr/>
          </p:nvSpPr>
          <p:spPr>
            <a:xfrm>
              <a:off x="12061076" y="5089273"/>
              <a:ext cx="716977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Assistant Catering Manager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(Weston)</a:t>
              </a:r>
            </a:p>
          </p:txBody>
        </p: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BC6036F3-C192-4914-A5ED-957067839E5C}"/>
              </a:ext>
            </a:extLst>
          </p:cNvPr>
          <p:cNvGrpSpPr/>
          <p:nvPr/>
        </p:nvGrpSpPr>
        <p:grpSpPr>
          <a:xfrm>
            <a:off x="4044316" y="2202989"/>
            <a:ext cx="887028" cy="528790"/>
            <a:chOff x="5153504" y="3830354"/>
            <a:chExt cx="872984" cy="463701"/>
          </a:xfrm>
        </p:grpSpPr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EFF5214F-D578-4A1D-8778-CF51EADEF0F1}"/>
                </a:ext>
              </a:extLst>
            </p:cNvPr>
            <p:cNvSpPr/>
            <p:nvPr/>
          </p:nvSpPr>
          <p:spPr>
            <a:xfrm>
              <a:off x="5153504" y="3830354"/>
              <a:ext cx="872984" cy="46370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517985AD-DEE6-4574-8411-B1E0F7DF0A80}"/>
                </a:ext>
              </a:extLst>
            </p:cNvPr>
            <p:cNvSpPr txBox="1"/>
            <p:nvPr/>
          </p:nvSpPr>
          <p:spPr>
            <a:xfrm>
              <a:off x="5153504" y="3830354"/>
              <a:ext cx="872984" cy="4637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Facilities Operations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Manager –Portering/Stores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Post &amp;  Linen (BRI) &amp; Trust Portering &amp; Linen Lead</a:t>
              </a:r>
            </a:p>
          </p:txBody>
        </p:sp>
      </p:grp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8BE8B360-30EA-4363-947D-BCCB7F9C6079}"/>
              </a:ext>
            </a:extLst>
          </p:cNvPr>
          <p:cNvCxnSpPr>
            <a:cxnSpLocks/>
          </p:cNvCxnSpPr>
          <p:nvPr/>
        </p:nvCxnSpPr>
        <p:spPr>
          <a:xfrm flipH="1">
            <a:off x="4508991" y="1300360"/>
            <a:ext cx="1914551" cy="3352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36B7A6BC-EE23-40F7-8090-378F178C5177}"/>
              </a:ext>
            </a:extLst>
          </p:cNvPr>
          <p:cNvCxnSpPr>
            <a:cxnSpLocks/>
          </p:cNvCxnSpPr>
          <p:nvPr/>
        </p:nvCxnSpPr>
        <p:spPr>
          <a:xfrm>
            <a:off x="7282236" y="1323650"/>
            <a:ext cx="3266657" cy="3263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1D6564D6-2268-43B9-8E18-7713D3313859}"/>
              </a:ext>
            </a:extLst>
          </p:cNvPr>
          <p:cNvCxnSpPr>
            <a:cxnSpLocks/>
          </p:cNvCxnSpPr>
          <p:nvPr/>
        </p:nvCxnSpPr>
        <p:spPr>
          <a:xfrm flipH="1">
            <a:off x="8644237" y="1806106"/>
            <a:ext cx="460" cy="3203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36B7A6BC-EE23-40F7-8090-378F178C5177}"/>
              </a:ext>
            </a:extLst>
          </p:cNvPr>
          <p:cNvCxnSpPr>
            <a:cxnSpLocks/>
          </p:cNvCxnSpPr>
          <p:nvPr/>
        </p:nvCxnSpPr>
        <p:spPr>
          <a:xfrm flipV="1">
            <a:off x="5440384" y="1999566"/>
            <a:ext cx="2549957" cy="3279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6E715102-5534-4581-87D8-2AFA80AC03E5}"/>
              </a:ext>
            </a:extLst>
          </p:cNvPr>
          <p:cNvCxnSpPr>
            <a:cxnSpLocks/>
          </p:cNvCxnSpPr>
          <p:nvPr/>
        </p:nvCxnSpPr>
        <p:spPr>
          <a:xfrm flipH="1">
            <a:off x="7982083" y="2000304"/>
            <a:ext cx="1" cy="2075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6E715102-5534-4581-87D8-2AFA80AC03E5}"/>
              </a:ext>
            </a:extLst>
          </p:cNvPr>
          <p:cNvCxnSpPr>
            <a:cxnSpLocks/>
          </p:cNvCxnSpPr>
          <p:nvPr/>
        </p:nvCxnSpPr>
        <p:spPr>
          <a:xfrm>
            <a:off x="11456100" y="2252894"/>
            <a:ext cx="10130" cy="10945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8BE8B360-30EA-4363-947D-BCCB7F9C6079}"/>
              </a:ext>
            </a:extLst>
          </p:cNvPr>
          <p:cNvCxnSpPr>
            <a:cxnSpLocks/>
          </p:cNvCxnSpPr>
          <p:nvPr/>
        </p:nvCxnSpPr>
        <p:spPr>
          <a:xfrm>
            <a:off x="3650488" y="2607709"/>
            <a:ext cx="0" cy="4404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4877579A-B749-4D0A-8235-4F1F254254CC}"/>
              </a:ext>
            </a:extLst>
          </p:cNvPr>
          <p:cNvCxnSpPr>
            <a:cxnSpLocks/>
          </p:cNvCxnSpPr>
          <p:nvPr/>
        </p:nvCxnSpPr>
        <p:spPr>
          <a:xfrm>
            <a:off x="2603090" y="2057255"/>
            <a:ext cx="0" cy="183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4877579A-B749-4D0A-8235-4F1F254254CC}"/>
              </a:ext>
            </a:extLst>
          </p:cNvPr>
          <p:cNvCxnSpPr>
            <a:cxnSpLocks/>
          </p:cNvCxnSpPr>
          <p:nvPr/>
        </p:nvCxnSpPr>
        <p:spPr>
          <a:xfrm>
            <a:off x="7184269" y="1505402"/>
            <a:ext cx="1037" cy="2322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4877579A-B749-4D0A-8235-4F1F254254CC}"/>
              </a:ext>
            </a:extLst>
          </p:cNvPr>
          <p:cNvCxnSpPr>
            <a:cxnSpLocks/>
          </p:cNvCxnSpPr>
          <p:nvPr/>
        </p:nvCxnSpPr>
        <p:spPr>
          <a:xfrm>
            <a:off x="4113679" y="1887476"/>
            <a:ext cx="1121" cy="167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4877579A-B749-4D0A-8235-4F1F254254CC}"/>
              </a:ext>
            </a:extLst>
          </p:cNvPr>
          <p:cNvCxnSpPr>
            <a:cxnSpLocks/>
          </p:cNvCxnSpPr>
          <p:nvPr/>
        </p:nvCxnSpPr>
        <p:spPr>
          <a:xfrm>
            <a:off x="3627364" y="2057255"/>
            <a:ext cx="0" cy="1678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4877579A-B749-4D0A-8235-4F1F254254CC}"/>
              </a:ext>
            </a:extLst>
          </p:cNvPr>
          <p:cNvCxnSpPr>
            <a:cxnSpLocks/>
          </p:cNvCxnSpPr>
          <p:nvPr/>
        </p:nvCxnSpPr>
        <p:spPr>
          <a:xfrm>
            <a:off x="4527622" y="3107004"/>
            <a:ext cx="2" cy="237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4877579A-B749-4D0A-8235-4F1F254254CC}"/>
              </a:ext>
            </a:extLst>
          </p:cNvPr>
          <p:cNvCxnSpPr>
            <a:cxnSpLocks/>
          </p:cNvCxnSpPr>
          <p:nvPr/>
        </p:nvCxnSpPr>
        <p:spPr>
          <a:xfrm>
            <a:off x="3650488" y="3048201"/>
            <a:ext cx="304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4877579A-B749-4D0A-8235-4F1F254254CC}"/>
              </a:ext>
            </a:extLst>
          </p:cNvPr>
          <p:cNvCxnSpPr>
            <a:cxnSpLocks/>
          </p:cNvCxnSpPr>
          <p:nvPr/>
        </p:nvCxnSpPr>
        <p:spPr>
          <a:xfrm flipH="1">
            <a:off x="3858856" y="4176312"/>
            <a:ext cx="1" cy="1895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>
            <a:extLst>
              <a:ext uri="{FF2B5EF4-FFF2-40B4-BE49-F238E27FC236}">
                <a16:creationId xmlns:a16="http://schemas.microsoft.com/office/drawing/2014/main" id="{4877579A-B749-4D0A-8235-4F1F254254CC}"/>
              </a:ext>
            </a:extLst>
          </p:cNvPr>
          <p:cNvCxnSpPr>
            <a:cxnSpLocks/>
          </p:cNvCxnSpPr>
          <p:nvPr/>
        </p:nvCxnSpPr>
        <p:spPr>
          <a:xfrm>
            <a:off x="3392608" y="3049559"/>
            <a:ext cx="0" cy="235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4877579A-B749-4D0A-8235-4F1F254254CC}"/>
              </a:ext>
            </a:extLst>
          </p:cNvPr>
          <p:cNvCxnSpPr>
            <a:cxnSpLocks/>
          </p:cNvCxnSpPr>
          <p:nvPr/>
        </p:nvCxnSpPr>
        <p:spPr>
          <a:xfrm flipV="1">
            <a:off x="1744223" y="2686220"/>
            <a:ext cx="0" cy="1041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8BE8B360-30EA-4363-947D-BCCB7F9C6079}"/>
              </a:ext>
            </a:extLst>
          </p:cNvPr>
          <p:cNvCxnSpPr>
            <a:cxnSpLocks/>
          </p:cNvCxnSpPr>
          <p:nvPr/>
        </p:nvCxnSpPr>
        <p:spPr>
          <a:xfrm flipH="1" flipV="1">
            <a:off x="2603090" y="2061498"/>
            <a:ext cx="196976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8BE8B360-30EA-4363-947D-BCCB7F9C6079}"/>
              </a:ext>
            </a:extLst>
          </p:cNvPr>
          <p:cNvCxnSpPr>
            <a:cxnSpLocks/>
          </p:cNvCxnSpPr>
          <p:nvPr/>
        </p:nvCxnSpPr>
        <p:spPr>
          <a:xfrm flipH="1" flipV="1">
            <a:off x="4570754" y="2059045"/>
            <a:ext cx="1" cy="1885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1" name="Group 330">
            <a:extLst>
              <a:ext uri="{FF2B5EF4-FFF2-40B4-BE49-F238E27FC236}">
                <a16:creationId xmlns:a16="http://schemas.microsoft.com/office/drawing/2014/main" id="{D1629B35-D306-4F18-B0A4-9A5BADAEFC0C}"/>
              </a:ext>
            </a:extLst>
          </p:cNvPr>
          <p:cNvGrpSpPr/>
          <p:nvPr/>
        </p:nvGrpSpPr>
        <p:grpSpPr>
          <a:xfrm>
            <a:off x="6548481" y="2776025"/>
            <a:ext cx="606956" cy="434894"/>
            <a:chOff x="8191695" y="3216425"/>
            <a:chExt cx="929338" cy="420594"/>
          </a:xfrm>
        </p:grpSpPr>
        <p:sp>
          <p:nvSpPr>
            <p:cNvPr id="332" name="Rectangle 331">
              <a:extLst>
                <a:ext uri="{FF2B5EF4-FFF2-40B4-BE49-F238E27FC236}">
                  <a16:creationId xmlns:a16="http://schemas.microsoft.com/office/drawing/2014/main" id="{F9991894-DAA5-4F93-8AFE-AB5AD5A6B729}"/>
                </a:ext>
              </a:extLst>
            </p:cNvPr>
            <p:cNvSpPr/>
            <p:nvPr/>
          </p:nvSpPr>
          <p:spPr>
            <a:xfrm>
              <a:off x="8201001" y="3216425"/>
              <a:ext cx="920032" cy="39386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33" name="TextBox 332">
              <a:extLst>
                <a:ext uri="{FF2B5EF4-FFF2-40B4-BE49-F238E27FC236}">
                  <a16:creationId xmlns:a16="http://schemas.microsoft.com/office/drawing/2014/main" id="{FA4AE35D-820B-4834-A270-E4FD4D76B4A5}"/>
                </a:ext>
              </a:extLst>
            </p:cNvPr>
            <p:cNvSpPr txBox="1"/>
            <p:nvPr/>
          </p:nvSpPr>
          <p:spPr>
            <a:xfrm>
              <a:off x="8191695" y="3234188"/>
              <a:ext cx="920032" cy="4028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dirty="0"/>
                <a:t>Recruitment &amp; Onboarding Manager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dirty="0"/>
                <a:t>(BRI)</a:t>
              </a:r>
              <a:endParaRPr lang="en-GB" sz="500" kern="1200" dirty="0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5F444F51-CA0E-A706-62B5-C44FD202DD5C}"/>
              </a:ext>
            </a:extLst>
          </p:cNvPr>
          <p:cNvSpPr/>
          <p:nvPr/>
        </p:nvSpPr>
        <p:spPr>
          <a:xfrm>
            <a:off x="6192520" y="581679"/>
            <a:ext cx="1371871" cy="355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00" dirty="0"/>
              <a:t>Deputy Director of Estates &amp; Facilities</a:t>
            </a:r>
          </a:p>
          <a:p>
            <a:pPr algn="ctr"/>
            <a:r>
              <a:rPr lang="en-GB" sz="500" dirty="0"/>
              <a:t>(Trust wide</a:t>
            </a:r>
            <a:r>
              <a:rPr lang="en-GB" sz="600" dirty="0"/>
              <a:t>)</a:t>
            </a: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">
            <p14:nvContentPartPr>
              <p14:cNvPr id="166" name="Ink 165">
                <a:extLst>
                  <a:ext uri="{FF2B5EF4-FFF2-40B4-BE49-F238E27FC236}">
                    <a16:creationId xmlns:a16="http://schemas.microsoft.com/office/drawing/2014/main" id="{22B289F2-5D7A-1CAA-9CFD-79D83BAE0017}"/>
                  </a:ext>
                </a:extLst>
              </p14:cNvPr>
              <p14:cNvContentPartPr/>
              <p14:nvPr/>
            </p14:nvContentPartPr>
            <p14:xfrm>
              <a:off x="8556368" y="695827"/>
              <a:ext cx="360" cy="3600"/>
            </p14:xfrm>
          </p:contentPart>
        </mc:Choice>
        <mc:Fallback xmlns="">
          <p:pic>
            <p:nvPicPr>
              <p:cNvPr id="166" name="Ink 165">
                <a:extLst>
                  <a:ext uri="{FF2B5EF4-FFF2-40B4-BE49-F238E27FC236}">
                    <a16:creationId xmlns:p14="http://schemas.microsoft.com/office/powerpoint/2010/main" xmlns:aink="http://schemas.microsoft.com/office/drawing/2016/ink" xmlns="" xmlns:a16="http://schemas.microsoft.com/office/drawing/2014/main" id="{22B289F2-5D7A-1CAA-9CFD-79D83BAE001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538368" y="588187"/>
                <a:ext cx="36000" cy="21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5">
            <p14:nvContentPartPr>
              <p14:cNvPr id="183" name="Ink 182">
                <a:extLst>
                  <a:ext uri="{FF2B5EF4-FFF2-40B4-BE49-F238E27FC236}">
                    <a16:creationId xmlns:a16="http://schemas.microsoft.com/office/drawing/2014/main" id="{286F85E8-5571-FB81-EE80-307A52236B72}"/>
                  </a:ext>
                </a:extLst>
              </p14:cNvPr>
              <p14:cNvContentPartPr/>
              <p14:nvPr/>
            </p14:nvContentPartPr>
            <p14:xfrm>
              <a:off x="6878768" y="519787"/>
              <a:ext cx="360" cy="360"/>
            </p14:xfrm>
          </p:contentPart>
        </mc:Choice>
        <mc:Fallback xmlns="">
          <p:pic>
            <p:nvPicPr>
              <p:cNvPr id="183" name="Ink 182">
                <a:extLst>
                  <a:ext uri="{FF2B5EF4-FFF2-40B4-BE49-F238E27FC236}">
                    <a16:creationId xmlns:p14="http://schemas.microsoft.com/office/powerpoint/2010/main" xmlns:aink="http://schemas.microsoft.com/office/drawing/2016/ink" xmlns="" xmlns:a16="http://schemas.microsoft.com/office/drawing/2014/main" id="{286F85E8-5571-FB81-EE80-307A52236B7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860768" y="412147"/>
                <a:ext cx="36000" cy="216000"/>
              </a:xfrm>
              <a:prstGeom prst="rect">
                <a:avLst/>
              </a:prstGeom>
            </p:spPr>
          </p:pic>
        </mc:Fallback>
      </mc:AlternateContent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8D175071-FAC8-E9D9-CA9B-42A713FF51FE}"/>
              </a:ext>
            </a:extLst>
          </p:cNvPr>
          <p:cNvCxnSpPr>
            <a:cxnSpLocks/>
          </p:cNvCxnSpPr>
          <p:nvPr/>
        </p:nvCxnSpPr>
        <p:spPr>
          <a:xfrm>
            <a:off x="9300699" y="2462680"/>
            <a:ext cx="0" cy="3760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5A14C25-2C54-7EDA-A2BB-E4358B2E2659}"/>
              </a:ext>
            </a:extLst>
          </p:cNvPr>
          <p:cNvCxnSpPr>
            <a:cxnSpLocks/>
          </p:cNvCxnSpPr>
          <p:nvPr/>
        </p:nvCxnSpPr>
        <p:spPr>
          <a:xfrm>
            <a:off x="8637661" y="2394346"/>
            <a:ext cx="0" cy="450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4D0F7954-AA02-F022-1034-48C3BD668044}"/>
              </a:ext>
            </a:extLst>
          </p:cNvPr>
          <p:cNvCxnSpPr>
            <a:cxnSpLocks/>
            <a:stCxn id="143" idx="3"/>
            <a:endCxn id="143" idx="3"/>
          </p:cNvCxnSpPr>
          <p:nvPr/>
        </p:nvCxnSpPr>
        <p:spPr>
          <a:xfrm>
            <a:off x="10480138" y="242498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EB938B08-3DDC-2621-68B1-C5266E8F6CD0}"/>
              </a:ext>
            </a:extLst>
          </p:cNvPr>
          <p:cNvCxnSpPr/>
          <p:nvPr/>
        </p:nvCxnSpPr>
        <p:spPr>
          <a:xfrm flipH="1">
            <a:off x="11080243" y="3126154"/>
            <a:ext cx="136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890FB03-EF2D-C310-16AF-46B6F1A12A05}"/>
              </a:ext>
            </a:extLst>
          </p:cNvPr>
          <p:cNvCxnSpPr/>
          <p:nvPr/>
        </p:nvCxnSpPr>
        <p:spPr>
          <a:xfrm>
            <a:off x="3018126" y="474816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7220641-A75B-5636-AF83-DFDF7BFF5BF1}"/>
              </a:ext>
            </a:extLst>
          </p:cNvPr>
          <p:cNvCxnSpPr>
            <a:cxnSpLocks/>
          </p:cNvCxnSpPr>
          <p:nvPr/>
        </p:nvCxnSpPr>
        <p:spPr>
          <a:xfrm>
            <a:off x="2881040" y="3160403"/>
            <a:ext cx="0" cy="124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15DED32-0AA8-CC19-A8CB-81CB6995F021}"/>
              </a:ext>
            </a:extLst>
          </p:cNvPr>
          <p:cNvCxnSpPr>
            <a:cxnSpLocks/>
          </p:cNvCxnSpPr>
          <p:nvPr/>
        </p:nvCxnSpPr>
        <p:spPr>
          <a:xfrm flipH="1" flipV="1">
            <a:off x="4503906" y="2723032"/>
            <a:ext cx="3039" cy="92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830DBC1-30DD-8E6E-8733-432A6C0D6686}"/>
              </a:ext>
            </a:extLst>
          </p:cNvPr>
          <p:cNvGrpSpPr/>
          <p:nvPr/>
        </p:nvGrpSpPr>
        <p:grpSpPr>
          <a:xfrm>
            <a:off x="5814501" y="2095635"/>
            <a:ext cx="773967" cy="442513"/>
            <a:chOff x="6722291" y="3283920"/>
            <a:chExt cx="755523" cy="36299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C9CA7E8-0118-117B-2A2D-3AB2802937BC}"/>
                </a:ext>
              </a:extLst>
            </p:cNvPr>
            <p:cNvSpPr/>
            <p:nvPr/>
          </p:nvSpPr>
          <p:spPr>
            <a:xfrm>
              <a:off x="6760837" y="3288431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7C85C6C-7335-0BEF-F3B4-9786CE984A42}"/>
                </a:ext>
              </a:extLst>
            </p:cNvPr>
            <p:cNvSpPr txBox="1"/>
            <p:nvPr/>
          </p:nvSpPr>
          <p:spPr>
            <a:xfrm>
              <a:off x="6722291" y="3283920"/>
              <a:ext cx="716977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dirty="0"/>
                <a:t>    </a:t>
              </a:r>
              <a:r>
                <a:rPr lang="en-GB" sz="500" kern="1200" dirty="0"/>
                <a:t>Projects and Compliance Manager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</p:grpSp>
      <p:pic>
        <p:nvPicPr>
          <p:cNvPr id="89" name="Picture 88">
            <a:extLst>
              <a:ext uri="{FF2B5EF4-FFF2-40B4-BE49-F238E27FC236}">
                <a16:creationId xmlns:a16="http://schemas.microsoft.com/office/drawing/2014/main" id="{A7B9D806-BB91-5A4D-42CA-62B68856ABA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72934" y="1997362"/>
            <a:ext cx="6097" cy="201185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E5436256-775A-6077-FF0A-E1E3F034592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90409" y="1799675"/>
            <a:ext cx="6097" cy="201185"/>
          </a:xfrm>
          <a:prstGeom prst="rect">
            <a:avLst/>
          </a:prstGeom>
        </p:spPr>
      </p:pic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2BA9B6B4-37BA-A51F-99D4-AAD16C32C4C4}"/>
              </a:ext>
            </a:extLst>
          </p:cNvPr>
          <p:cNvCxnSpPr>
            <a:cxnSpLocks/>
          </p:cNvCxnSpPr>
          <p:nvPr/>
        </p:nvCxnSpPr>
        <p:spPr>
          <a:xfrm>
            <a:off x="5440384" y="2000860"/>
            <a:ext cx="0" cy="1239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9444CD57-AB4D-D3F5-BDD3-049B8B7CDAA4}"/>
              </a:ext>
            </a:extLst>
          </p:cNvPr>
          <p:cNvCxnSpPr>
            <a:cxnSpLocks/>
          </p:cNvCxnSpPr>
          <p:nvPr/>
        </p:nvCxnSpPr>
        <p:spPr>
          <a:xfrm>
            <a:off x="1028318" y="2685511"/>
            <a:ext cx="2096526" cy="112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971D8FF0-03F7-43A6-27C1-E2FDADE15DB0}"/>
              </a:ext>
            </a:extLst>
          </p:cNvPr>
          <p:cNvCxnSpPr>
            <a:cxnSpLocks/>
          </p:cNvCxnSpPr>
          <p:nvPr/>
        </p:nvCxnSpPr>
        <p:spPr>
          <a:xfrm>
            <a:off x="2518445" y="2606719"/>
            <a:ext cx="0" cy="144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E95A3342-A6B5-72B0-4F53-E2BB659ABF7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73558" y="4234813"/>
            <a:ext cx="6097" cy="262151"/>
          </a:xfrm>
          <a:prstGeom prst="rect">
            <a:avLst/>
          </a:prstGeom>
        </p:spPr>
      </p:pic>
      <p:pic>
        <p:nvPicPr>
          <p:cNvPr id="123" name="Picture 122">
            <a:extLst>
              <a:ext uri="{FF2B5EF4-FFF2-40B4-BE49-F238E27FC236}">
                <a16:creationId xmlns:a16="http://schemas.microsoft.com/office/drawing/2014/main" id="{4BB32DDD-333B-0674-3A95-A80C5872675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24688" y="2686804"/>
            <a:ext cx="6097" cy="109738"/>
          </a:xfrm>
          <a:prstGeom prst="rect">
            <a:avLst/>
          </a:prstGeom>
        </p:spPr>
      </p:pic>
      <p:sp>
        <p:nvSpPr>
          <p:cNvPr id="190" name="Rectangle 189">
            <a:extLst>
              <a:ext uri="{FF2B5EF4-FFF2-40B4-BE49-F238E27FC236}">
                <a16:creationId xmlns:a16="http://schemas.microsoft.com/office/drawing/2014/main" id="{1D5ACB50-574F-EE3B-E694-5F1253573E0D}"/>
              </a:ext>
            </a:extLst>
          </p:cNvPr>
          <p:cNvSpPr/>
          <p:nvPr/>
        </p:nvSpPr>
        <p:spPr>
          <a:xfrm>
            <a:off x="6585688" y="3225866"/>
            <a:ext cx="563671" cy="40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00" dirty="0"/>
          </a:p>
          <a:p>
            <a:pPr algn="ctr"/>
            <a:r>
              <a:rPr lang="en-GB" sz="500" dirty="0"/>
              <a:t>Skills  Trainer Bristol</a:t>
            </a:r>
          </a:p>
        </p:txBody>
      </p: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533FBA0D-3D59-C2E3-F1B6-D874F77F1DB4}"/>
              </a:ext>
            </a:extLst>
          </p:cNvPr>
          <p:cNvCxnSpPr>
            <a:cxnSpLocks/>
          </p:cNvCxnSpPr>
          <p:nvPr/>
        </p:nvCxnSpPr>
        <p:spPr>
          <a:xfrm flipV="1">
            <a:off x="6299526" y="2894647"/>
            <a:ext cx="0" cy="883014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B18D37D2-434E-E509-A18A-DDC7AA38A06B}"/>
              </a:ext>
            </a:extLst>
          </p:cNvPr>
          <p:cNvSpPr/>
          <p:nvPr/>
        </p:nvSpPr>
        <p:spPr>
          <a:xfrm>
            <a:off x="6598113" y="3675995"/>
            <a:ext cx="560684" cy="40025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00" dirty="0"/>
          </a:p>
          <a:p>
            <a:pPr algn="ctr"/>
            <a:r>
              <a:rPr lang="en-GB" sz="500" dirty="0"/>
              <a:t>Skills Trainer  </a:t>
            </a:r>
          </a:p>
          <a:p>
            <a:pPr algn="ctr"/>
            <a:r>
              <a:rPr lang="en-GB" sz="500" dirty="0"/>
              <a:t>Weston</a:t>
            </a: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603D1063-088D-CB63-72D9-CF9AD1EFE68D}"/>
              </a:ext>
            </a:extLst>
          </p:cNvPr>
          <p:cNvCxnSpPr>
            <a:cxnSpLocks/>
          </p:cNvCxnSpPr>
          <p:nvPr/>
        </p:nvCxnSpPr>
        <p:spPr>
          <a:xfrm>
            <a:off x="6853196" y="3634929"/>
            <a:ext cx="0" cy="115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E9BE37C7-60AC-30D1-49F7-984B8C62B220}"/>
              </a:ext>
            </a:extLst>
          </p:cNvPr>
          <p:cNvCxnSpPr>
            <a:cxnSpLocks/>
          </p:cNvCxnSpPr>
          <p:nvPr/>
        </p:nvCxnSpPr>
        <p:spPr>
          <a:xfrm>
            <a:off x="6837365" y="3143781"/>
            <a:ext cx="0" cy="1131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05769B59-A04D-203B-38E9-64B13EDCBBDA}"/>
              </a:ext>
            </a:extLst>
          </p:cNvPr>
          <p:cNvCxnSpPr>
            <a:cxnSpLocks/>
          </p:cNvCxnSpPr>
          <p:nvPr/>
        </p:nvCxnSpPr>
        <p:spPr>
          <a:xfrm>
            <a:off x="4926857" y="3801477"/>
            <a:ext cx="0" cy="1366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DA66D7C7-725A-6944-60B0-E956BC58A729}"/>
              </a:ext>
            </a:extLst>
          </p:cNvPr>
          <p:cNvGrpSpPr/>
          <p:nvPr/>
        </p:nvGrpSpPr>
        <p:grpSpPr>
          <a:xfrm>
            <a:off x="4001016" y="4259148"/>
            <a:ext cx="592032" cy="488894"/>
            <a:chOff x="6676578" y="4903251"/>
            <a:chExt cx="725324" cy="399994"/>
          </a:xfrm>
        </p:grpSpPr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9A416F49-1C60-F268-85A8-D78880FEFCF8}"/>
                </a:ext>
              </a:extLst>
            </p:cNvPr>
            <p:cNvSpPr/>
            <p:nvPr/>
          </p:nvSpPr>
          <p:spPr>
            <a:xfrm>
              <a:off x="6676578" y="4939948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B564C058-40BC-01FF-E89E-2A728A90C388}"/>
                </a:ext>
              </a:extLst>
            </p:cNvPr>
            <p:cNvSpPr txBox="1"/>
            <p:nvPr/>
          </p:nvSpPr>
          <p:spPr>
            <a:xfrm>
              <a:off x="6684924" y="4903251"/>
              <a:ext cx="716978" cy="3999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dirty="0"/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Deputy Facilities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Manager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dirty="0"/>
                <a:t>(STMH)</a:t>
              </a:r>
              <a:endParaRPr lang="en-GB" sz="500" kern="1200" dirty="0"/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</p:grp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B2AB4A42-B54A-1DAD-381A-7D53364D1F95}"/>
              </a:ext>
            </a:extLst>
          </p:cNvPr>
          <p:cNvCxnSpPr>
            <a:cxnSpLocks/>
          </p:cNvCxnSpPr>
          <p:nvPr/>
        </p:nvCxnSpPr>
        <p:spPr>
          <a:xfrm flipH="1">
            <a:off x="3954511" y="3053570"/>
            <a:ext cx="1" cy="8043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0CD2C383-08B3-E409-7147-C35FD83A8AE4}"/>
              </a:ext>
            </a:extLst>
          </p:cNvPr>
          <p:cNvCxnSpPr/>
          <p:nvPr/>
        </p:nvCxnSpPr>
        <p:spPr>
          <a:xfrm>
            <a:off x="3954511" y="3801477"/>
            <a:ext cx="97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C472233B-B95D-B83A-A0A0-5196C1BCF899}"/>
              </a:ext>
            </a:extLst>
          </p:cNvPr>
          <p:cNvCxnSpPr>
            <a:cxnSpLocks/>
          </p:cNvCxnSpPr>
          <p:nvPr/>
        </p:nvCxnSpPr>
        <p:spPr>
          <a:xfrm>
            <a:off x="7483496" y="1799675"/>
            <a:ext cx="1812446" cy="70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0F4EC0A5-819A-5BA5-F713-0813BCF724D5}"/>
              </a:ext>
            </a:extLst>
          </p:cNvPr>
          <p:cNvCxnSpPr>
            <a:cxnSpLocks/>
          </p:cNvCxnSpPr>
          <p:nvPr/>
        </p:nvCxnSpPr>
        <p:spPr>
          <a:xfrm flipV="1">
            <a:off x="4044316" y="4259146"/>
            <a:ext cx="0" cy="176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770759E9-4732-BAA8-138D-0EC3698F40E7}"/>
              </a:ext>
            </a:extLst>
          </p:cNvPr>
          <p:cNvCxnSpPr>
            <a:cxnSpLocks/>
          </p:cNvCxnSpPr>
          <p:nvPr/>
        </p:nvCxnSpPr>
        <p:spPr>
          <a:xfrm>
            <a:off x="10842354" y="1913443"/>
            <a:ext cx="0" cy="1918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2F7890D5-1979-1928-AE11-25E37BAC1BC9}"/>
              </a:ext>
            </a:extLst>
          </p:cNvPr>
          <p:cNvCxnSpPr>
            <a:cxnSpLocks/>
          </p:cNvCxnSpPr>
          <p:nvPr/>
        </p:nvCxnSpPr>
        <p:spPr>
          <a:xfrm>
            <a:off x="10087645" y="2095636"/>
            <a:ext cx="1356003" cy="96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>
            <a:extLst>
              <a:ext uri="{FF2B5EF4-FFF2-40B4-BE49-F238E27FC236}">
                <a16:creationId xmlns:a16="http://schemas.microsoft.com/office/drawing/2014/main" id="{49F6B084-B52A-BC67-F847-0AA12970B7E4}"/>
              </a:ext>
            </a:extLst>
          </p:cNvPr>
          <p:cNvCxnSpPr>
            <a:cxnSpLocks/>
          </p:cNvCxnSpPr>
          <p:nvPr/>
        </p:nvCxnSpPr>
        <p:spPr>
          <a:xfrm>
            <a:off x="10087877" y="2095636"/>
            <a:ext cx="0" cy="914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2ED3CB1A-9DC5-C598-AB52-EB0D59298980}"/>
              </a:ext>
            </a:extLst>
          </p:cNvPr>
          <p:cNvCxnSpPr>
            <a:stCxn id="152" idx="0"/>
            <a:endCxn id="152" idx="0"/>
          </p:cNvCxnSpPr>
          <p:nvPr/>
        </p:nvCxnSpPr>
        <p:spPr>
          <a:xfrm>
            <a:off x="11331546" y="214907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3A1260FE-085A-7466-2DA8-7AA0374E11F0}"/>
              </a:ext>
            </a:extLst>
          </p:cNvPr>
          <p:cNvCxnSpPr>
            <a:cxnSpLocks/>
          </p:cNvCxnSpPr>
          <p:nvPr/>
        </p:nvCxnSpPr>
        <p:spPr>
          <a:xfrm>
            <a:off x="11443648" y="2105312"/>
            <a:ext cx="0" cy="623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4DD39D8D-244E-B7FB-0CE6-E465965B43D2}"/>
              </a:ext>
            </a:extLst>
          </p:cNvPr>
          <p:cNvCxnSpPr/>
          <p:nvPr/>
        </p:nvCxnSpPr>
        <p:spPr>
          <a:xfrm>
            <a:off x="9774069" y="2682954"/>
            <a:ext cx="0" cy="1724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FF8187D5-D3F4-FB36-9DD7-A85A50B0C6C6}"/>
              </a:ext>
            </a:extLst>
          </p:cNvPr>
          <p:cNvCxnSpPr/>
          <p:nvPr/>
        </p:nvCxnSpPr>
        <p:spPr>
          <a:xfrm>
            <a:off x="10347633" y="2668699"/>
            <a:ext cx="0" cy="1724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FF8EAC7B-84B0-840E-1F40-CE1B65A4E6AB}"/>
              </a:ext>
            </a:extLst>
          </p:cNvPr>
          <p:cNvCxnSpPr/>
          <p:nvPr/>
        </p:nvCxnSpPr>
        <p:spPr>
          <a:xfrm>
            <a:off x="10480138" y="2230569"/>
            <a:ext cx="354414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37" name="Straight Connector 236">
            <a:extLst>
              <a:ext uri="{FF2B5EF4-FFF2-40B4-BE49-F238E27FC236}">
                <a16:creationId xmlns:a16="http://schemas.microsoft.com/office/drawing/2014/main" id="{FECEE5BA-8B19-BF6F-04BF-C71671475BD7}"/>
              </a:ext>
            </a:extLst>
          </p:cNvPr>
          <p:cNvCxnSpPr/>
          <p:nvPr/>
        </p:nvCxnSpPr>
        <p:spPr>
          <a:xfrm>
            <a:off x="10842354" y="2230569"/>
            <a:ext cx="0" cy="1063366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8CB8A18-2595-A946-2148-DFAA82E2708B}"/>
              </a:ext>
            </a:extLst>
          </p:cNvPr>
          <p:cNvCxnSpPr>
            <a:stCxn id="158" idx="1"/>
          </p:cNvCxnSpPr>
          <p:nvPr/>
        </p:nvCxnSpPr>
        <p:spPr>
          <a:xfrm flipH="1">
            <a:off x="10834552" y="3269149"/>
            <a:ext cx="15247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107A9921-2870-62D7-9395-028B35A39756}"/>
              </a:ext>
            </a:extLst>
          </p:cNvPr>
          <p:cNvSpPr/>
          <p:nvPr/>
        </p:nvSpPr>
        <p:spPr>
          <a:xfrm>
            <a:off x="7188397" y="3228451"/>
            <a:ext cx="560060" cy="393901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222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GB" sz="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2222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Deputy  Residences Manager</a:t>
            </a:r>
          </a:p>
          <a:p>
            <a:pPr marL="0" marR="0" lvl="0" indent="0" algn="ctr" defTabSz="2222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Bristol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93EFF5E-774F-3816-8C52-EE6D53152AD8}"/>
              </a:ext>
            </a:extLst>
          </p:cNvPr>
          <p:cNvCxnSpPr>
            <a:cxnSpLocks/>
          </p:cNvCxnSpPr>
          <p:nvPr/>
        </p:nvCxnSpPr>
        <p:spPr>
          <a:xfrm flipH="1">
            <a:off x="9298593" y="1801261"/>
            <a:ext cx="460" cy="3203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Picture 43">
            <a:extLst>
              <a:ext uri="{FF2B5EF4-FFF2-40B4-BE49-F238E27FC236}">
                <a16:creationId xmlns:a16="http://schemas.microsoft.com/office/drawing/2014/main" id="{8027B4E6-ED97-C138-465E-B15389A5F43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637661" y="3080385"/>
            <a:ext cx="6097" cy="182896"/>
          </a:xfrm>
          <a:prstGeom prst="rect">
            <a:avLst/>
          </a:prstGeom>
        </p:spPr>
      </p:pic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1A95229-5E58-5A80-D051-E7BDDA9BFBA7}"/>
              </a:ext>
            </a:extLst>
          </p:cNvPr>
          <p:cNvCxnSpPr>
            <a:stCxn id="63" idx="0"/>
            <a:endCxn id="63" idx="0"/>
          </p:cNvCxnSpPr>
          <p:nvPr/>
        </p:nvCxnSpPr>
        <p:spPr>
          <a:xfrm>
            <a:off x="3126584" y="266869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55CEAA3-27C3-DAB3-2D93-E0F320BEDC90}"/>
              </a:ext>
            </a:extLst>
          </p:cNvPr>
          <p:cNvCxnSpPr>
            <a:cxnSpLocks/>
          </p:cNvCxnSpPr>
          <p:nvPr/>
        </p:nvCxnSpPr>
        <p:spPr>
          <a:xfrm>
            <a:off x="3124844" y="2692463"/>
            <a:ext cx="0" cy="73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CC8333EE-CA42-D2F4-312A-00EE06640C05}"/>
              </a:ext>
            </a:extLst>
          </p:cNvPr>
          <p:cNvCxnSpPr>
            <a:cxnSpLocks/>
            <a:endCxn id="54" idx="0"/>
          </p:cNvCxnSpPr>
          <p:nvPr/>
        </p:nvCxnSpPr>
        <p:spPr>
          <a:xfrm>
            <a:off x="3953619" y="4242872"/>
            <a:ext cx="2292" cy="6262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10E8E38F-25CA-83EC-4404-54D3298669D1}"/>
              </a:ext>
            </a:extLst>
          </p:cNvPr>
          <p:cNvCxnSpPr>
            <a:cxnSpLocks/>
          </p:cNvCxnSpPr>
          <p:nvPr/>
        </p:nvCxnSpPr>
        <p:spPr>
          <a:xfrm>
            <a:off x="7157879" y="2541343"/>
            <a:ext cx="0" cy="1445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>
            <a:extLst>
              <a:ext uri="{FF2B5EF4-FFF2-40B4-BE49-F238E27FC236}">
                <a16:creationId xmlns:a16="http://schemas.microsoft.com/office/drawing/2014/main" id="{45D7E3B9-0A5F-63AA-BF7D-CE5EC82788A7}"/>
              </a:ext>
            </a:extLst>
          </p:cNvPr>
          <p:cNvCxnSpPr>
            <a:cxnSpLocks/>
          </p:cNvCxnSpPr>
          <p:nvPr/>
        </p:nvCxnSpPr>
        <p:spPr>
          <a:xfrm>
            <a:off x="7475038" y="3101880"/>
            <a:ext cx="0" cy="1310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F60E994-A935-4B09-33CB-AC2BD2351DAE}"/>
              </a:ext>
            </a:extLst>
          </p:cNvPr>
          <p:cNvCxnSpPr/>
          <p:nvPr/>
        </p:nvCxnSpPr>
        <p:spPr>
          <a:xfrm>
            <a:off x="4926857" y="1350115"/>
            <a:ext cx="0" cy="38749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F12C673-23EA-593E-5534-5F8A5046DFDE}"/>
              </a:ext>
            </a:extLst>
          </p:cNvPr>
          <p:cNvCxnSpPr>
            <a:cxnSpLocks/>
          </p:cNvCxnSpPr>
          <p:nvPr/>
        </p:nvCxnSpPr>
        <p:spPr>
          <a:xfrm flipH="1">
            <a:off x="4730258" y="1752871"/>
            <a:ext cx="196599" cy="0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59" name="Group 58">
            <a:extLst>
              <a:ext uri="{FF2B5EF4-FFF2-40B4-BE49-F238E27FC236}">
                <a16:creationId xmlns:a16="http://schemas.microsoft.com/office/drawing/2014/main" id="{B2A307DB-F202-CC09-06BF-CE1005879D6D}"/>
              </a:ext>
            </a:extLst>
          </p:cNvPr>
          <p:cNvGrpSpPr/>
          <p:nvPr/>
        </p:nvGrpSpPr>
        <p:grpSpPr>
          <a:xfrm>
            <a:off x="5084888" y="2762082"/>
            <a:ext cx="612776" cy="421509"/>
            <a:chOff x="6760837" y="3288429"/>
            <a:chExt cx="716977" cy="358490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F8907112-D48C-5792-9352-9973BF1661A4}"/>
                </a:ext>
              </a:extLst>
            </p:cNvPr>
            <p:cNvSpPr/>
            <p:nvPr/>
          </p:nvSpPr>
          <p:spPr>
            <a:xfrm>
              <a:off x="6760837" y="3288431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1D536AB2-F65A-998D-D4AE-3EB933859449}"/>
                </a:ext>
              </a:extLst>
            </p:cNvPr>
            <p:cNvSpPr txBox="1"/>
            <p:nvPr/>
          </p:nvSpPr>
          <p:spPr>
            <a:xfrm>
              <a:off x="6760837" y="3288429"/>
              <a:ext cx="716977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SBCH Contracts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Co-ordinator (SBCH)</a:t>
              </a:r>
            </a:p>
          </p:txBody>
        </p:sp>
      </p:grp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7F55473F-13D4-BEAF-2EC2-AADE8E487588}"/>
              </a:ext>
            </a:extLst>
          </p:cNvPr>
          <p:cNvCxnSpPr>
            <a:cxnSpLocks/>
          </p:cNvCxnSpPr>
          <p:nvPr/>
        </p:nvCxnSpPr>
        <p:spPr>
          <a:xfrm>
            <a:off x="6818184" y="2689784"/>
            <a:ext cx="6685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F77A6A6F-42E7-B5CD-F2C1-4893732E5707}"/>
              </a:ext>
            </a:extLst>
          </p:cNvPr>
          <p:cNvCxnSpPr/>
          <p:nvPr/>
        </p:nvCxnSpPr>
        <p:spPr>
          <a:xfrm>
            <a:off x="6818184" y="2685511"/>
            <a:ext cx="0" cy="117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E6C5B7F1-22AB-8C3D-C36B-ADC4C72BF0CD}"/>
              </a:ext>
            </a:extLst>
          </p:cNvPr>
          <p:cNvGrpSpPr/>
          <p:nvPr/>
        </p:nvGrpSpPr>
        <p:grpSpPr>
          <a:xfrm>
            <a:off x="5851779" y="2771673"/>
            <a:ext cx="675006" cy="404756"/>
            <a:chOff x="6760837" y="3288429"/>
            <a:chExt cx="716977" cy="358490"/>
          </a:xfrm>
        </p:grpSpPr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194D726B-4BB9-6C90-F7EF-387D7ED037E1}"/>
                </a:ext>
              </a:extLst>
            </p:cNvPr>
            <p:cNvSpPr/>
            <p:nvPr/>
          </p:nvSpPr>
          <p:spPr>
            <a:xfrm>
              <a:off x="6760837" y="3288431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2C56A36B-634F-CD40-610F-E85DA1969C46}"/>
                </a:ext>
              </a:extLst>
            </p:cNvPr>
            <p:cNvSpPr txBox="1"/>
            <p:nvPr/>
          </p:nvSpPr>
          <p:spPr>
            <a:xfrm>
              <a:off x="6760837" y="3288429"/>
              <a:ext cx="716977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dirty="0"/>
                <a:t>Audit Manager</a:t>
              </a:r>
              <a:endParaRPr lang="en-GB" sz="500" kern="1200" dirty="0"/>
            </a:p>
          </p:txBody>
        </p:sp>
      </p:grpSp>
      <p:pic>
        <p:nvPicPr>
          <p:cNvPr id="202" name="Picture 201">
            <a:extLst>
              <a:ext uri="{FF2B5EF4-FFF2-40B4-BE49-F238E27FC236}">
                <a16:creationId xmlns:a16="http://schemas.microsoft.com/office/drawing/2014/main" id="{87A272D4-9C2D-527A-73B8-C0EF51D3C59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84910" y="1996663"/>
            <a:ext cx="6097" cy="152413"/>
          </a:xfrm>
          <a:prstGeom prst="rect">
            <a:avLst/>
          </a:prstGeom>
        </p:spPr>
      </p:pic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79157287-EFC7-7407-4E33-15990E0AA917}"/>
              </a:ext>
            </a:extLst>
          </p:cNvPr>
          <p:cNvCxnSpPr>
            <a:cxnSpLocks/>
          </p:cNvCxnSpPr>
          <p:nvPr/>
        </p:nvCxnSpPr>
        <p:spPr>
          <a:xfrm>
            <a:off x="7485106" y="2689784"/>
            <a:ext cx="0" cy="1445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3636C894-0070-C025-AA64-9AAB6238B976}"/>
              </a:ext>
            </a:extLst>
          </p:cNvPr>
          <p:cNvCxnSpPr>
            <a:cxnSpLocks/>
          </p:cNvCxnSpPr>
          <p:nvPr/>
        </p:nvCxnSpPr>
        <p:spPr>
          <a:xfrm>
            <a:off x="6205985" y="2439181"/>
            <a:ext cx="0" cy="423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3" name="Picture 212">
            <a:extLst>
              <a:ext uri="{FF2B5EF4-FFF2-40B4-BE49-F238E27FC236}">
                <a16:creationId xmlns:a16="http://schemas.microsoft.com/office/drawing/2014/main" id="{53DDACEE-1008-2A4E-7E13-570396507E2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402433" y="2486809"/>
            <a:ext cx="6097" cy="432854"/>
          </a:xfrm>
          <a:prstGeom prst="rect">
            <a:avLst/>
          </a:prstGeom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6E6488C6-CCF6-9D0D-8981-0ABB61F53F79}"/>
              </a:ext>
            </a:extLst>
          </p:cNvPr>
          <p:cNvCxnSpPr>
            <a:cxnSpLocks/>
          </p:cNvCxnSpPr>
          <p:nvPr/>
        </p:nvCxnSpPr>
        <p:spPr>
          <a:xfrm flipH="1">
            <a:off x="6897194" y="1158709"/>
            <a:ext cx="460" cy="3203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504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</TotalTime>
  <Words>298</Words>
  <Application>Microsoft Office PowerPoint</Application>
  <PresentationFormat>Widescreen</PresentationFormat>
  <Paragraphs>102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Kennedy</dc:creator>
  <cp:lastModifiedBy>Kelly Renshaw-Ralph</cp:lastModifiedBy>
  <cp:revision>35</cp:revision>
  <cp:lastPrinted>2023-04-28T10:09:33Z</cp:lastPrinted>
  <dcterms:created xsi:type="dcterms:W3CDTF">2022-04-20T10:16:11Z</dcterms:created>
  <dcterms:modified xsi:type="dcterms:W3CDTF">2024-06-26T08:10:19Z</dcterms:modified>
</cp:coreProperties>
</file>