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801600" cy="9601200" type="A3"/>
  <p:notesSz cx="9926638" cy="14355763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395" autoAdjust="0"/>
  </p:normalViewPr>
  <p:slideViewPr>
    <p:cSldViewPr>
      <p:cViewPr>
        <p:scale>
          <a:sx n="220" d="100"/>
          <a:sy n="220" d="100"/>
        </p:scale>
        <p:origin x="-3420" y="-253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l">
              <a:defRPr sz="18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r">
              <a:defRPr sz="1800"/>
            </a:lvl1pPr>
          </a:lstStyle>
          <a:p>
            <a:fld id="{011A6386-40D6-42C6-A500-C180C22F599D}" type="datetimeFigureOut">
              <a:rPr lang="en-GB" smtClean="0"/>
              <a:t>07/06/2024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076325"/>
            <a:ext cx="7177088" cy="5383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51" tIns="69376" rIns="138751" bIns="6937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6818988"/>
            <a:ext cx="7941310" cy="6460093"/>
          </a:xfrm>
          <a:prstGeom prst="rect">
            <a:avLst/>
          </a:prstGeom>
        </p:spPr>
        <p:txBody>
          <a:bodyPr vert="horz" lIns="138751" tIns="69376" rIns="138751" bIns="6937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5483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l">
              <a:defRPr sz="18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13635483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r">
              <a:defRPr sz="1800"/>
            </a:lvl1pPr>
          </a:lstStyle>
          <a:p>
            <a:fld id="{1C1BEF60-86BB-48D5-86B1-DEA3B40752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428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2499" indent="-362499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6356F-2D95-40DC-B802-B986AAF23E0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833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3980-D5E7-415A-9A93-C2FA66A601EB}" type="datetimeFigureOut">
              <a:rPr lang="en-GB" smtClean="0"/>
              <a:t>07/06/2024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F520-53B3-4799-938B-F6F21D4C7E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865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3980-D5E7-415A-9A93-C2FA66A601EB}" type="datetimeFigureOut">
              <a:rPr lang="en-GB" smtClean="0"/>
              <a:t>07/06/2024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F520-53B3-4799-938B-F6F21D4C7E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92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3980-D5E7-415A-9A93-C2FA66A601EB}" type="datetimeFigureOut">
              <a:rPr lang="en-GB" smtClean="0"/>
              <a:t>07/06/2024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F520-53B3-4799-938B-F6F21D4C7E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4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3980-D5E7-415A-9A93-C2FA66A601EB}" type="datetimeFigureOut">
              <a:rPr lang="en-GB" smtClean="0"/>
              <a:t>07/06/2024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F520-53B3-4799-938B-F6F21D4C7E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191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3980-D5E7-415A-9A93-C2FA66A601EB}" type="datetimeFigureOut">
              <a:rPr lang="en-GB" smtClean="0"/>
              <a:t>07/06/2024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F520-53B3-4799-938B-F6F21D4C7E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26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3980-D5E7-415A-9A93-C2FA66A601EB}" type="datetimeFigureOut">
              <a:rPr lang="en-GB" smtClean="0"/>
              <a:t>07/06/2024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F520-53B3-4799-938B-F6F21D4C7E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638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3980-D5E7-415A-9A93-C2FA66A601EB}" type="datetimeFigureOut">
              <a:rPr lang="en-GB" smtClean="0"/>
              <a:t>07/06/2024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F520-53B3-4799-938B-F6F21D4C7E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234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3980-D5E7-415A-9A93-C2FA66A601EB}" type="datetimeFigureOut">
              <a:rPr lang="en-GB" smtClean="0"/>
              <a:t>07/06/2024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F520-53B3-4799-938B-F6F21D4C7E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58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3980-D5E7-415A-9A93-C2FA66A601EB}" type="datetimeFigureOut">
              <a:rPr lang="en-GB" smtClean="0"/>
              <a:t>07/06/2024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F520-53B3-4799-938B-F6F21D4C7E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56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3980-D5E7-415A-9A93-C2FA66A601EB}" type="datetimeFigureOut">
              <a:rPr lang="en-GB" smtClean="0"/>
              <a:t>07/06/2024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F520-53B3-4799-938B-F6F21D4C7E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580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3980-D5E7-415A-9A93-C2FA66A601EB}" type="datetimeFigureOut">
              <a:rPr lang="en-GB" smtClean="0"/>
              <a:t>07/06/2024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F520-53B3-4799-938B-F6F21D4C7E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49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53980-D5E7-415A-9A93-C2FA66A601EB}" type="datetimeFigureOut">
              <a:rPr lang="en-GB" smtClean="0"/>
              <a:t>07/06/2024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8F520-53B3-4799-938B-F6F21D4C7E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092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FB70A62-992F-51BF-D9E4-7201160B43A8}"/>
              </a:ext>
            </a:extLst>
          </p:cNvPr>
          <p:cNvCxnSpPr>
            <a:cxnSpLocks/>
          </p:cNvCxnSpPr>
          <p:nvPr/>
        </p:nvCxnSpPr>
        <p:spPr>
          <a:xfrm>
            <a:off x="9461997" y="4738945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666357F-D964-274E-2E5D-EFD607E37AA9}"/>
              </a:ext>
            </a:extLst>
          </p:cNvPr>
          <p:cNvCxnSpPr>
            <a:cxnSpLocks/>
          </p:cNvCxnSpPr>
          <p:nvPr/>
        </p:nvCxnSpPr>
        <p:spPr>
          <a:xfrm>
            <a:off x="8930683" y="4738945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18D3733-4453-F9E7-2ADF-792F0FE3EFAF}"/>
              </a:ext>
            </a:extLst>
          </p:cNvPr>
          <p:cNvCxnSpPr>
            <a:cxnSpLocks/>
          </p:cNvCxnSpPr>
          <p:nvPr/>
        </p:nvCxnSpPr>
        <p:spPr>
          <a:xfrm>
            <a:off x="8401355" y="4738945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321A579-D81A-33BC-C60D-09AC1244735A}"/>
              </a:ext>
            </a:extLst>
          </p:cNvPr>
          <p:cNvCxnSpPr>
            <a:cxnSpLocks/>
          </p:cNvCxnSpPr>
          <p:nvPr/>
        </p:nvCxnSpPr>
        <p:spPr>
          <a:xfrm>
            <a:off x="7867110" y="4748544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or: Elbow 189">
            <a:extLst>
              <a:ext uri="{FF2B5EF4-FFF2-40B4-BE49-F238E27FC236}">
                <a16:creationId xmlns:a16="http://schemas.microsoft.com/office/drawing/2014/main" id="{42E39FA2-91E5-7195-16EC-185B26EF919C}"/>
              </a:ext>
            </a:extLst>
          </p:cNvPr>
          <p:cNvCxnSpPr>
            <a:cxnSpLocks/>
          </p:cNvCxnSpPr>
          <p:nvPr/>
        </p:nvCxnSpPr>
        <p:spPr>
          <a:xfrm>
            <a:off x="4238423" y="3598562"/>
            <a:ext cx="578200" cy="37396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5964568-8E16-573D-C71D-11CAB8E5880F}"/>
              </a:ext>
            </a:extLst>
          </p:cNvPr>
          <p:cNvCxnSpPr/>
          <p:nvPr/>
        </p:nvCxnSpPr>
        <p:spPr>
          <a:xfrm>
            <a:off x="6523961" y="3988855"/>
            <a:ext cx="1648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7DABA87-0D29-12D0-6497-665FB328DC8C}"/>
              </a:ext>
            </a:extLst>
          </p:cNvPr>
          <p:cNvCxnSpPr>
            <a:cxnSpLocks/>
          </p:cNvCxnSpPr>
          <p:nvPr/>
        </p:nvCxnSpPr>
        <p:spPr>
          <a:xfrm>
            <a:off x="7355274" y="4741395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A003B91-7708-FFB3-B950-78948CD3D92F}"/>
              </a:ext>
            </a:extLst>
          </p:cNvPr>
          <p:cNvCxnSpPr>
            <a:cxnSpLocks/>
          </p:cNvCxnSpPr>
          <p:nvPr/>
        </p:nvCxnSpPr>
        <p:spPr>
          <a:xfrm>
            <a:off x="6305445" y="5064733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452A9CC-671B-483D-2763-F0648332D59B}"/>
              </a:ext>
            </a:extLst>
          </p:cNvPr>
          <p:cNvCxnSpPr>
            <a:cxnSpLocks/>
          </p:cNvCxnSpPr>
          <p:nvPr/>
        </p:nvCxnSpPr>
        <p:spPr>
          <a:xfrm>
            <a:off x="6299079" y="4610612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482EB1B-C88A-F93D-DF06-5FC95C2B24CC}"/>
              </a:ext>
            </a:extLst>
          </p:cNvPr>
          <p:cNvCxnSpPr>
            <a:cxnSpLocks/>
          </p:cNvCxnSpPr>
          <p:nvPr/>
        </p:nvCxnSpPr>
        <p:spPr>
          <a:xfrm>
            <a:off x="6305445" y="4111124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94EDFC1-AD54-293F-5666-A947163C4907}"/>
              </a:ext>
            </a:extLst>
          </p:cNvPr>
          <p:cNvCxnSpPr>
            <a:cxnSpLocks/>
          </p:cNvCxnSpPr>
          <p:nvPr/>
        </p:nvCxnSpPr>
        <p:spPr>
          <a:xfrm>
            <a:off x="7875373" y="4308956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E4C406-FCA3-E4A4-8C76-554CFD65E9A1}"/>
              </a:ext>
            </a:extLst>
          </p:cNvPr>
          <p:cNvCxnSpPr>
            <a:cxnSpLocks/>
          </p:cNvCxnSpPr>
          <p:nvPr/>
        </p:nvCxnSpPr>
        <p:spPr>
          <a:xfrm>
            <a:off x="7361494" y="4309584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10C85E5F-3A92-1E71-92C2-4739E17EBD14}"/>
              </a:ext>
            </a:extLst>
          </p:cNvPr>
          <p:cNvCxnSpPr>
            <a:cxnSpLocks/>
          </p:cNvCxnSpPr>
          <p:nvPr/>
        </p:nvCxnSpPr>
        <p:spPr>
          <a:xfrm>
            <a:off x="6311289" y="3750389"/>
            <a:ext cx="0" cy="15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8C98847-CF06-AEA5-42E9-17A4260E63E6}"/>
              </a:ext>
            </a:extLst>
          </p:cNvPr>
          <p:cNvCxnSpPr>
            <a:cxnSpLocks/>
          </p:cNvCxnSpPr>
          <p:nvPr/>
        </p:nvCxnSpPr>
        <p:spPr>
          <a:xfrm>
            <a:off x="10001200" y="3259475"/>
            <a:ext cx="0" cy="232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3F2150D5-5C59-F1F6-B7D0-38199EA4CCC8}"/>
              </a:ext>
            </a:extLst>
          </p:cNvPr>
          <p:cNvCxnSpPr>
            <a:cxnSpLocks/>
          </p:cNvCxnSpPr>
          <p:nvPr/>
        </p:nvCxnSpPr>
        <p:spPr>
          <a:xfrm>
            <a:off x="3904105" y="3276954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468B1222-F712-DFFC-3069-DDA55E890EC4}"/>
              </a:ext>
            </a:extLst>
          </p:cNvPr>
          <p:cNvCxnSpPr>
            <a:cxnSpLocks/>
          </p:cNvCxnSpPr>
          <p:nvPr/>
        </p:nvCxnSpPr>
        <p:spPr>
          <a:xfrm rot="5400000">
            <a:off x="646079" y="3388330"/>
            <a:ext cx="1516994" cy="680678"/>
          </a:xfrm>
          <a:prstGeom prst="bentConnector3">
            <a:avLst>
              <a:gd name="adj1" fmla="val 41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F716CE8F-644D-F7CA-C541-83D38D9C6D28}"/>
              </a:ext>
            </a:extLst>
          </p:cNvPr>
          <p:cNvCxnSpPr>
            <a:cxnSpLocks/>
          </p:cNvCxnSpPr>
          <p:nvPr/>
        </p:nvCxnSpPr>
        <p:spPr>
          <a:xfrm>
            <a:off x="1064237" y="3547818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49B006A2-1FC7-D42D-2316-3C16BD849B62}"/>
              </a:ext>
            </a:extLst>
          </p:cNvPr>
          <p:cNvCxnSpPr>
            <a:cxnSpLocks/>
          </p:cNvCxnSpPr>
          <p:nvPr/>
        </p:nvCxnSpPr>
        <p:spPr>
          <a:xfrm>
            <a:off x="1064237" y="448716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8FB58219-C042-FCE0-722F-841BAE15E96E}"/>
              </a:ext>
            </a:extLst>
          </p:cNvPr>
          <p:cNvCxnSpPr>
            <a:cxnSpLocks/>
          </p:cNvCxnSpPr>
          <p:nvPr/>
        </p:nvCxnSpPr>
        <p:spPr>
          <a:xfrm>
            <a:off x="1064237" y="400958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14FD3EB7-C205-3506-A585-31827D2CFA6C}"/>
              </a:ext>
            </a:extLst>
          </p:cNvPr>
          <p:cNvCxnSpPr>
            <a:cxnSpLocks/>
          </p:cNvCxnSpPr>
          <p:nvPr/>
        </p:nvCxnSpPr>
        <p:spPr>
          <a:xfrm>
            <a:off x="10816300" y="5145846"/>
            <a:ext cx="0" cy="170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8E54BB96-769B-9A1F-098E-B15E85F66FCA}"/>
              </a:ext>
            </a:extLst>
          </p:cNvPr>
          <p:cNvCxnSpPr>
            <a:cxnSpLocks/>
          </p:cNvCxnSpPr>
          <p:nvPr/>
        </p:nvCxnSpPr>
        <p:spPr>
          <a:xfrm>
            <a:off x="11636883" y="5190801"/>
            <a:ext cx="0" cy="170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200957E-4876-6520-05F9-EBD4F38E9DDA}"/>
              </a:ext>
            </a:extLst>
          </p:cNvPr>
          <p:cNvCxnSpPr>
            <a:cxnSpLocks/>
          </p:cNvCxnSpPr>
          <p:nvPr/>
        </p:nvCxnSpPr>
        <p:spPr>
          <a:xfrm>
            <a:off x="10183125" y="4058856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3061F67-40EA-B26D-F088-8BC2E091031E}"/>
              </a:ext>
            </a:extLst>
          </p:cNvPr>
          <p:cNvCxnSpPr>
            <a:cxnSpLocks/>
          </p:cNvCxnSpPr>
          <p:nvPr/>
        </p:nvCxnSpPr>
        <p:spPr>
          <a:xfrm>
            <a:off x="9785176" y="3598562"/>
            <a:ext cx="0" cy="232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785D577-CE0D-1768-7069-92798273177B}"/>
              </a:ext>
            </a:extLst>
          </p:cNvPr>
          <p:cNvCxnSpPr>
            <a:cxnSpLocks/>
          </p:cNvCxnSpPr>
          <p:nvPr/>
        </p:nvCxnSpPr>
        <p:spPr>
          <a:xfrm>
            <a:off x="10183125" y="3614273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66224F99-2A9F-A7DA-4610-9E0800A51C02}"/>
              </a:ext>
            </a:extLst>
          </p:cNvPr>
          <p:cNvCxnSpPr>
            <a:cxnSpLocks/>
          </p:cNvCxnSpPr>
          <p:nvPr/>
        </p:nvCxnSpPr>
        <p:spPr>
          <a:xfrm>
            <a:off x="4096544" y="3708932"/>
            <a:ext cx="0" cy="326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25ECE941-A4D1-C65D-14D4-FEF5C00CD53A}"/>
              </a:ext>
            </a:extLst>
          </p:cNvPr>
          <p:cNvCxnSpPr>
            <a:cxnSpLocks/>
          </p:cNvCxnSpPr>
          <p:nvPr/>
        </p:nvCxnSpPr>
        <p:spPr>
          <a:xfrm>
            <a:off x="4024311" y="2745682"/>
            <a:ext cx="0" cy="315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18682938-D6C8-8D37-0B7C-FA31AC5AD517}"/>
              </a:ext>
            </a:extLst>
          </p:cNvPr>
          <p:cNvCxnSpPr>
            <a:cxnSpLocks/>
          </p:cNvCxnSpPr>
          <p:nvPr/>
        </p:nvCxnSpPr>
        <p:spPr>
          <a:xfrm>
            <a:off x="5728435" y="4118903"/>
            <a:ext cx="0" cy="170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51EC69CA-CA20-A63D-4A8B-133E4774CCB6}"/>
              </a:ext>
            </a:extLst>
          </p:cNvPr>
          <p:cNvCxnSpPr>
            <a:cxnSpLocks/>
          </p:cNvCxnSpPr>
          <p:nvPr/>
        </p:nvCxnSpPr>
        <p:spPr>
          <a:xfrm>
            <a:off x="5198496" y="4075844"/>
            <a:ext cx="0" cy="170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or: Elbow 160">
            <a:extLst>
              <a:ext uri="{FF2B5EF4-FFF2-40B4-BE49-F238E27FC236}">
                <a16:creationId xmlns:a16="http://schemas.microsoft.com/office/drawing/2014/main" id="{7496017D-C68A-C697-5CA1-4678A6DF2D3C}"/>
              </a:ext>
            </a:extLst>
          </p:cNvPr>
          <p:cNvCxnSpPr>
            <a:cxnSpLocks/>
          </p:cNvCxnSpPr>
          <p:nvPr/>
        </p:nvCxnSpPr>
        <p:spPr>
          <a:xfrm rot="5400000">
            <a:off x="10174980" y="4149353"/>
            <a:ext cx="1485257" cy="260324"/>
          </a:xfrm>
          <a:prstGeom prst="bentConnector3">
            <a:avLst>
              <a:gd name="adj1" fmla="val 23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76F1D441-7F9B-DEAC-9B89-33E797AFEECE}"/>
              </a:ext>
            </a:extLst>
          </p:cNvPr>
          <p:cNvCxnSpPr>
            <a:cxnSpLocks/>
          </p:cNvCxnSpPr>
          <p:nvPr/>
        </p:nvCxnSpPr>
        <p:spPr>
          <a:xfrm>
            <a:off x="11377524" y="3665278"/>
            <a:ext cx="0" cy="170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FCAFAFD-8B7C-AF86-E74F-BE9004EF3B20}"/>
              </a:ext>
            </a:extLst>
          </p:cNvPr>
          <p:cNvCxnSpPr>
            <a:cxnSpLocks/>
          </p:cNvCxnSpPr>
          <p:nvPr/>
        </p:nvCxnSpPr>
        <p:spPr>
          <a:xfrm>
            <a:off x="11585376" y="4132477"/>
            <a:ext cx="0" cy="170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4DE8A401-B6D1-F793-FAC5-D12DA7B67E55}"/>
              </a:ext>
            </a:extLst>
          </p:cNvPr>
          <p:cNvCxnSpPr>
            <a:cxnSpLocks/>
          </p:cNvCxnSpPr>
          <p:nvPr/>
        </p:nvCxnSpPr>
        <p:spPr>
          <a:xfrm>
            <a:off x="11223053" y="4142447"/>
            <a:ext cx="0" cy="170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3771203F-8109-7872-CCAD-8E3B98750E16}"/>
              </a:ext>
            </a:extLst>
          </p:cNvPr>
          <p:cNvCxnSpPr>
            <a:cxnSpLocks/>
          </p:cNvCxnSpPr>
          <p:nvPr/>
        </p:nvCxnSpPr>
        <p:spPr>
          <a:xfrm>
            <a:off x="6305445" y="2195004"/>
            <a:ext cx="0" cy="157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Straight Connector 400">
            <a:extLst>
              <a:ext uri="{FF2B5EF4-FFF2-40B4-BE49-F238E27FC236}">
                <a16:creationId xmlns:a16="http://schemas.microsoft.com/office/drawing/2014/main" id="{62D15302-4690-FB69-2C55-5C0E5610CD6B}"/>
              </a:ext>
            </a:extLst>
          </p:cNvPr>
          <p:cNvCxnSpPr>
            <a:cxnSpLocks/>
          </p:cNvCxnSpPr>
          <p:nvPr/>
        </p:nvCxnSpPr>
        <p:spPr>
          <a:xfrm>
            <a:off x="3160440" y="3708933"/>
            <a:ext cx="0" cy="326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C09579D1-7BEC-ACF9-2929-6C0EB5AFB372}"/>
              </a:ext>
            </a:extLst>
          </p:cNvPr>
          <p:cNvCxnSpPr>
            <a:cxnSpLocks/>
          </p:cNvCxnSpPr>
          <p:nvPr/>
        </p:nvCxnSpPr>
        <p:spPr>
          <a:xfrm>
            <a:off x="3736504" y="3681827"/>
            <a:ext cx="0" cy="326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>
            <a:extLst>
              <a:ext uri="{FF2B5EF4-FFF2-40B4-BE49-F238E27FC236}">
                <a16:creationId xmlns:a16="http://schemas.microsoft.com/office/drawing/2014/main" id="{46D13CB9-1875-9121-5A46-F04CC43C1B80}"/>
              </a:ext>
            </a:extLst>
          </p:cNvPr>
          <p:cNvCxnSpPr>
            <a:cxnSpLocks/>
          </p:cNvCxnSpPr>
          <p:nvPr/>
        </p:nvCxnSpPr>
        <p:spPr>
          <a:xfrm>
            <a:off x="2728392" y="3713634"/>
            <a:ext cx="0" cy="326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F8C6B9B1-DCAC-CEB6-81F4-45B702580366}"/>
              </a:ext>
            </a:extLst>
          </p:cNvPr>
          <p:cNvSpPr/>
          <p:nvPr/>
        </p:nvSpPr>
        <p:spPr>
          <a:xfrm>
            <a:off x="12153980" y="4137267"/>
            <a:ext cx="69789" cy="24335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34062"/>
                </a:ln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C43EAB9-2383-09D6-A543-DFC05BA632D7}"/>
              </a:ext>
            </a:extLst>
          </p:cNvPr>
          <p:cNvGrpSpPr/>
          <p:nvPr/>
        </p:nvGrpSpPr>
        <p:grpSpPr>
          <a:xfrm>
            <a:off x="394727" y="3389"/>
            <a:ext cx="12198155" cy="8972197"/>
            <a:chOff x="352128" y="465718"/>
            <a:chExt cx="12198155" cy="897219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39E4F51-0A67-CD10-A401-E033D3EC973B}"/>
                </a:ext>
              </a:extLst>
            </p:cNvPr>
            <p:cNvSpPr/>
            <p:nvPr/>
          </p:nvSpPr>
          <p:spPr>
            <a:xfrm>
              <a:off x="352128" y="465718"/>
              <a:ext cx="12198155" cy="8972197"/>
            </a:xfrm>
            <a:prstGeom prst="rect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6A07F1B-0123-49A1-34AD-F7EB9E7859A5}"/>
                </a:ext>
              </a:extLst>
            </p:cNvPr>
            <p:cNvSpPr/>
            <p:nvPr/>
          </p:nvSpPr>
          <p:spPr>
            <a:xfrm>
              <a:off x="5086093" y="4128932"/>
              <a:ext cx="1431926" cy="9863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536985" y="45720"/>
                  </a:moveTo>
                  <a:lnTo>
                    <a:pt x="1536985" y="89268"/>
                  </a:lnTo>
                  <a:lnTo>
                    <a:pt x="0" y="89268"/>
                  </a:lnTo>
                  <a:lnTo>
                    <a:pt x="0" y="135537"/>
                  </a:lnTo>
                </a:path>
              </a:pathLst>
            </a:custGeom>
            <a:noFill/>
            <a:ln w="9525">
              <a:solidFill>
                <a:srgbClr val="0070C0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890DE8B-E18C-6273-787B-A68233C0B03E}"/>
                </a:ext>
              </a:extLst>
            </p:cNvPr>
            <p:cNvSpPr/>
            <p:nvPr/>
          </p:nvSpPr>
          <p:spPr>
            <a:xfrm>
              <a:off x="8353505" y="4700880"/>
              <a:ext cx="219943" cy="14206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18563" y="0"/>
                  </a:moveTo>
                  <a:lnTo>
                    <a:pt x="218563" y="76172"/>
                  </a:lnTo>
                  <a:lnTo>
                    <a:pt x="0" y="76172"/>
                  </a:lnTo>
                  <a:lnTo>
                    <a:pt x="0" y="122441"/>
                  </a:lnTo>
                </a:path>
              </a:pathLst>
            </a:custGeom>
            <a:no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6A56D95-BD76-4D1B-1E76-93E7298DE21E}"/>
                </a:ext>
              </a:extLst>
            </p:cNvPr>
            <p:cNvSpPr/>
            <p:nvPr/>
          </p:nvSpPr>
          <p:spPr>
            <a:xfrm>
              <a:off x="8573448" y="4700880"/>
              <a:ext cx="314636" cy="12244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76172"/>
                  </a:lnTo>
                  <a:lnTo>
                    <a:pt x="314636" y="76172"/>
                  </a:lnTo>
                  <a:lnTo>
                    <a:pt x="314636" y="122441"/>
                  </a:lnTo>
                </a:path>
              </a:pathLst>
            </a:custGeom>
            <a:no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01D3BF5-6C5A-B40A-0D73-5F322EF65107}"/>
                </a:ext>
              </a:extLst>
            </p:cNvPr>
            <p:cNvSpPr/>
            <p:nvPr/>
          </p:nvSpPr>
          <p:spPr>
            <a:xfrm>
              <a:off x="8573448" y="4700880"/>
              <a:ext cx="847835" cy="12244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76172"/>
                  </a:lnTo>
                  <a:lnTo>
                    <a:pt x="847835" y="76172"/>
                  </a:lnTo>
                  <a:lnTo>
                    <a:pt x="847835" y="122441"/>
                  </a:lnTo>
                </a:path>
              </a:pathLst>
            </a:custGeom>
            <a:no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815C2BE-3715-6362-27F3-E3D47056DC2A}"/>
                </a:ext>
              </a:extLst>
            </p:cNvPr>
            <p:cNvSpPr/>
            <p:nvPr/>
          </p:nvSpPr>
          <p:spPr>
            <a:xfrm>
              <a:off x="6623471" y="4128932"/>
              <a:ext cx="1949976" cy="8185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45720"/>
                  </a:moveTo>
                  <a:lnTo>
                    <a:pt x="0" y="89268"/>
                  </a:lnTo>
                  <a:lnTo>
                    <a:pt x="2055429" y="89268"/>
                  </a:lnTo>
                  <a:lnTo>
                    <a:pt x="2055429" y="135537"/>
                  </a:lnTo>
                </a:path>
              </a:pathLst>
            </a:custGeom>
            <a:noFill/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BB71A105-8927-B1C8-4377-8DF559750B70}"/>
                </a:ext>
              </a:extLst>
            </p:cNvPr>
            <p:cNvSpPr/>
            <p:nvPr/>
          </p:nvSpPr>
          <p:spPr>
            <a:xfrm>
              <a:off x="3978874" y="3622119"/>
              <a:ext cx="2659188" cy="15265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21430"/>
                  </a:lnTo>
                  <a:lnTo>
                    <a:pt x="2539145" y="121430"/>
                  </a:lnTo>
                  <a:lnTo>
                    <a:pt x="2539145" y="167699"/>
                  </a:lnTo>
                </a:path>
              </a:pathLst>
            </a:custGeom>
            <a:noFill/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EEE8AE1C-F2D8-2770-19D7-B68FD21167FC}"/>
                </a:ext>
              </a:extLst>
            </p:cNvPr>
            <p:cNvSpPr/>
            <p:nvPr/>
          </p:nvSpPr>
          <p:spPr>
            <a:xfrm>
              <a:off x="12077738" y="4135691"/>
              <a:ext cx="111986" cy="129678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351165"/>
                  </a:lnTo>
                  <a:lnTo>
                    <a:pt x="61838" y="351165"/>
                  </a:lnTo>
                </a:path>
              </a:pathLst>
            </a:cu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B1ABE80A-0FE8-D93A-866D-198E2AB56365}"/>
                </a:ext>
              </a:extLst>
            </p:cNvPr>
            <p:cNvSpPr/>
            <p:nvPr/>
          </p:nvSpPr>
          <p:spPr>
            <a:xfrm>
              <a:off x="11069728" y="3583009"/>
              <a:ext cx="1049113" cy="1866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0370"/>
                  </a:lnTo>
                  <a:lnTo>
                    <a:pt x="1049113" y="140370"/>
                  </a:lnTo>
                  <a:lnTo>
                    <a:pt x="1049113" y="186639"/>
                  </a:lnTo>
                </a:path>
              </a:pathLst>
            </a:custGeom>
            <a:no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E8F3B2BF-E09C-CACC-3E77-CAC36BB8BFD0}"/>
                </a:ext>
              </a:extLst>
            </p:cNvPr>
            <p:cNvSpPr/>
            <p:nvPr/>
          </p:nvSpPr>
          <p:spPr>
            <a:xfrm>
              <a:off x="6035381" y="2660722"/>
              <a:ext cx="5037145" cy="59340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547130"/>
                  </a:lnTo>
                  <a:lnTo>
                    <a:pt x="5037145" y="547130"/>
                  </a:lnTo>
                  <a:lnTo>
                    <a:pt x="5037145" y="593400"/>
                  </a:lnTo>
                </a:path>
              </a:pathLst>
            </a:custGeom>
            <a:noFill/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BF1EB076-3690-5768-96B2-9D6EF8740955}"/>
                </a:ext>
              </a:extLst>
            </p:cNvPr>
            <p:cNvSpPr/>
            <p:nvPr/>
          </p:nvSpPr>
          <p:spPr>
            <a:xfrm>
              <a:off x="5989661" y="2213630"/>
              <a:ext cx="91440" cy="9718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6394" y="0"/>
                  </a:moveTo>
                  <a:lnTo>
                    <a:pt x="46394" y="50916"/>
                  </a:lnTo>
                  <a:lnTo>
                    <a:pt x="45720" y="50916"/>
                  </a:lnTo>
                  <a:lnTo>
                    <a:pt x="45720" y="97185"/>
                  </a:lnTo>
                </a:path>
              </a:pathLst>
            </a:cu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7AB45E71-7972-3BE6-6068-C9629089F96A}"/>
                </a:ext>
              </a:extLst>
            </p:cNvPr>
            <p:cNvSpPr/>
            <p:nvPr/>
          </p:nvSpPr>
          <p:spPr>
            <a:xfrm>
              <a:off x="5689471" y="1867948"/>
              <a:ext cx="693167" cy="345682"/>
            </a:xfrm>
            <a:custGeom>
              <a:avLst/>
              <a:gdLst>
                <a:gd name="connsiteX0" fmla="*/ 0 w 693167"/>
                <a:gd name="connsiteY0" fmla="*/ 0 h 345682"/>
                <a:gd name="connsiteX1" fmla="*/ 693167 w 693167"/>
                <a:gd name="connsiteY1" fmla="*/ 0 h 345682"/>
                <a:gd name="connsiteX2" fmla="*/ 693167 w 693167"/>
                <a:gd name="connsiteY2" fmla="*/ 345682 h 345682"/>
                <a:gd name="connsiteX3" fmla="*/ 0 w 693167"/>
                <a:gd name="connsiteY3" fmla="*/ 345682 h 345682"/>
                <a:gd name="connsiteX4" fmla="*/ 0 w 693167"/>
                <a:gd name="connsiteY4" fmla="*/ 0 h 345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3167" h="345682">
                  <a:moveTo>
                    <a:pt x="0" y="0"/>
                  </a:moveTo>
                  <a:lnTo>
                    <a:pt x="693167" y="0"/>
                  </a:lnTo>
                  <a:lnTo>
                    <a:pt x="693167" y="345682"/>
                  </a:lnTo>
                  <a:lnTo>
                    <a:pt x="0" y="34568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00" kern="1200" dirty="0"/>
                <a:t>Deputy 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00" kern="1200" dirty="0"/>
                <a:t>E</a:t>
              </a:r>
              <a:r>
                <a:rPr lang="en-US" sz="400" dirty="0"/>
                <a:t>states </a:t>
              </a:r>
              <a:r>
                <a:rPr lang="en-US" sz="400" kern="1200" dirty="0"/>
                <a:t>&amp; Facilities Director</a:t>
              </a:r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157F1AF8-F156-F427-803C-9669BCD04A68}"/>
                </a:ext>
              </a:extLst>
            </p:cNvPr>
            <p:cNvSpPr/>
            <p:nvPr/>
          </p:nvSpPr>
          <p:spPr>
            <a:xfrm>
              <a:off x="5689469" y="2310816"/>
              <a:ext cx="691823" cy="349906"/>
            </a:xfrm>
            <a:custGeom>
              <a:avLst/>
              <a:gdLst>
                <a:gd name="connsiteX0" fmla="*/ 0 w 691823"/>
                <a:gd name="connsiteY0" fmla="*/ 0 h 349906"/>
                <a:gd name="connsiteX1" fmla="*/ 691823 w 691823"/>
                <a:gd name="connsiteY1" fmla="*/ 0 h 349906"/>
                <a:gd name="connsiteX2" fmla="*/ 691823 w 691823"/>
                <a:gd name="connsiteY2" fmla="*/ 349906 h 349906"/>
                <a:gd name="connsiteX3" fmla="*/ 0 w 691823"/>
                <a:gd name="connsiteY3" fmla="*/ 349906 h 349906"/>
                <a:gd name="connsiteX4" fmla="*/ 0 w 691823"/>
                <a:gd name="connsiteY4" fmla="*/ 0 h 349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1823" h="349906">
                  <a:moveTo>
                    <a:pt x="0" y="0"/>
                  </a:moveTo>
                  <a:lnTo>
                    <a:pt x="691823" y="0"/>
                  </a:lnTo>
                  <a:lnTo>
                    <a:pt x="691823" y="349906"/>
                  </a:lnTo>
                  <a:lnTo>
                    <a:pt x="0" y="349906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Associate Director Estates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062A5501-9797-3F90-43D1-EFA2066B2E95}"/>
                </a:ext>
              </a:extLst>
            </p:cNvPr>
            <p:cNvSpPr/>
            <p:nvPr/>
          </p:nvSpPr>
          <p:spPr>
            <a:xfrm>
              <a:off x="10714710" y="3254123"/>
              <a:ext cx="715632" cy="361398"/>
            </a:xfrm>
            <a:custGeom>
              <a:avLst/>
              <a:gdLst>
                <a:gd name="connsiteX0" fmla="*/ 0 w 715632"/>
                <a:gd name="connsiteY0" fmla="*/ 0 h 361398"/>
                <a:gd name="connsiteX1" fmla="*/ 715632 w 715632"/>
                <a:gd name="connsiteY1" fmla="*/ 0 h 361398"/>
                <a:gd name="connsiteX2" fmla="*/ 715632 w 715632"/>
                <a:gd name="connsiteY2" fmla="*/ 361398 h 361398"/>
                <a:gd name="connsiteX3" fmla="*/ 0 w 715632"/>
                <a:gd name="connsiteY3" fmla="*/ 361398 h 361398"/>
                <a:gd name="connsiteX4" fmla="*/ 0 w 715632"/>
                <a:gd name="connsiteY4" fmla="*/ 0 h 361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5632" h="361398">
                  <a:moveTo>
                    <a:pt x="0" y="0"/>
                  </a:moveTo>
                  <a:lnTo>
                    <a:pt x="715632" y="0"/>
                  </a:lnTo>
                  <a:lnTo>
                    <a:pt x="715632" y="361398"/>
                  </a:lnTo>
                  <a:lnTo>
                    <a:pt x="0" y="361398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Head of Sustainability</a:t>
              </a:r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A747E14B-DC81-BDAA-825D-B754B416AA28}"/>
                </a:ext>
              </a:extLst>
            </p:cNvPr>
            <p:cNvSpPr/>
            <p:nvPr/>
          </p:nvSpPr>
          <p:spPr>
            <a:xfrm>
              <a:off x="11846380" y="3765653"/>
              <a:ext cx="621705" cy="392062"/>
            </a:xfrm>
            <a:custGeom>
              <a:avLst/>
              <a:gdLst>
                <a:gd name="connsiteX0" fmla="*/ 0 w 621705"/>
                <a:gd name="connsiteY0" fmla="*/ 0 h 392062"/>
                <a:gd name="connsiteX1" fmla="*/ 621705 w 621705"/>
                <a:gd name="connsiteY1" fmla="*/ 0 h 392062"/>
                <a:gd name="connsiteX2" fmla="*/ 621705 w 621705"/>
                <a:gd name="connsiteY2" fmla="*/ 392062 h 392062"/>
                <a:gd name="connsiteX3" fmla="*/ 0 w 621705"/>
                <a:gd name="connsiteY3" fmla="*/ 392062 h 392062"/>
                <a:gd name="connsiteX4" fmla="*/ 0 w 621705"/>
                <a:gd name="connsiteY4" fmla="*/ 0 h 392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1705" h="392062">
                  <a:moveTo>
                    <a:pt x="0" y="0"/>
                  </a:moveTo>
                  <a:lnTo>
                    <a:pt x="621705" y="0"/>
                  </a:lnTo>
                  <a:lnTo>
                    <a:pt x="621705" y="392062"/>
                  </a:lnTo>
                  <a:lnTo>
                    <a:pt x="0" y="392062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Senior Sustainable Waste Manager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9AB0A11F-5BFA-E249-7E94-929E5DFDC592}"/>
                </a:ext>
              </a:extLst>
            </p:cNvPr>
            <p:cNvSpPr/>
            <p:nvPr/>
          </p:nvSpPr>
          <p:spPr>
            <a:xfrm>
              <a:off x="11904145" y="4235829"/>
              <a:ext cx="522262" cy="390379"/>
            </a:xfrm>
            <a:custGeom>
              <a:avLst/>
              <a:gdLst>
                <a:gd name="connsiteX0" fmla="*/ 0 w 567257"/>
                <a:gd name="connsiteY0" fmla="*/ 0 h 390379"/>
                <a:gd name="connsiteX1" fmla="*/ 567257 w 567257"/>
                <a:gd name="connsiteY1" fmla="*/ 0 h 390379"/>
                <a:gd name="connsiteX2" fmla="*/ 567257 w 567257"/>
                <a:gd name="connsiteY2" fmla="*/ 390379 h 390379"/>
                <a:gd name="connsiteX3" fmla="*/ 0 w 567257"/>
                <a:gd name="connsiteY3" fmla="*/ 390379 h 390379"/>
                <a:gd name="connsiteX4" fmla="*/ 0 w 567257"/>
                <a:gd name="connsiteY4" fmla="*/ 0 h 390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7257" h="390379">
                  <a:moveTo>
                    <a:pt x="0" y="0"/>
                  </a:moveTo>
                  <a:lnTo>
                    <a:pt x="567257" y="0"/>
                  </a:lnTo>
                  <a:lnTo>
                    <a:pt x="567257" y="390379"/>
                  </a:lnTo>
                  <a:lnTo>
                    <a:pt x="0" y="3903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Sustainable Waste Manager</a:t>
              </a:r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6685926F-5468-C4AC-5FA6-4C17B53F27E9}"/>
                </a:ext>
              </a:extLst>
            </p:cNvPr>
            <p:cNvSpPr/>
            <p:nvPr/>
          </p:nvSpPr>
          <p:spPr>
            <a:xfrm>
              <a:off x="10818587" y="3771495"/>
              <a:ext cx="627523" cy="392062"/>
            </a:xfrm>
            <a:custGeom>
              <a:avLst/>
              <a:gdLst>
                <a:gd name="connsiteX0" fmla="*/ 0 w 702346"/>
                <a:gd name="connsiteY0" fmla="*/ 0 h 392062"/>
                <a:gd name="connsiteX1" fmla="*/ 702346 w 702346"/>
                <a:gd name="connsiteY1" fmla="*/ 0 h 392062"/>
                <a:gd name="connsiteX2" fmla="*/ 702346 w 702346"/>
                <a:gd name="connsiteY2" fmla="*/ 392062 h 392062"/>
                <a:gd name="connsiteX3" fmla="*/ 0 w 702346"/>
                <a:gd name="connsiteY3" fmla="*/ 392062 h 392062"/>
                <a:gd name="connsiteX4" fmla="*/ 0 w 702346"/>
                <a:gd name="connsiteY4" fmla="*/ 0 h 392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346" h="392062">
                  <a:moveTo>
                    <a:pt x="0" y="0"/>
                  </a:moveTo>
                  <a:lnTo>
                    <a:pt x="702346" y="0"/>
                  </a:lnTo>
                  <a:lnTo>
                    <a:pt x="702346" y="392062"/>
                  </a:lnTo>
                  <a:lnTo>
                    <a:pt x="0" y="392062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Senior Sustainable Transport and Travel Manager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40952823-30E6-093C-9A67-7B55D397DCE8}"/>
                </a:ext>
              </a:extLst>
            </p:cNvPr>
            <p:cNvSpPr/>
            <p:nvPr/>
          </p:nvSpPr>
          <p:spPr>
            <a:xfrm>
              <a:off x="11120792" y="4236028"/>
              <a:ext cx="466189" cy="399291"/>
            </a:xfrm>
            <a:custGeom>
              <a:avLst/>
              <a:gdLst>
                <a:gd name="connsiteX0" fmla="*/ 0 w 440660"/>
                <a:gd name="connsiteY0" fmla="*/ 0 h 457987"/>
                <a:gd name="connsiteX1" fmla="*/ 440660 w 440660"/>
                <a:gd name="connsiteY1" fmla="*/ 0 h 457987"/>
                <a:gd name="connsiteX2" fmla="*/ 440660 w 440660"/>
                <a:gd name="connsiteY2" fmla="*/ 457987 h 457987"/>
                <a:gd name="connsiteX3" fmla="*/ 0 w 440660"/>
                <a:gd name="connsiteY3" fmla="*/ 457987 h 457987"/>
                <a:gd name="connsiteX4" fmla="*/ 0 w 440660"/>
                <a:gd name="connsiteY4" fmla="*/ 0 h 45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457987">
                  <a:moveTo>
                    <a:pt x="0" y="0"/>
                  </a:moveTo>
                  <a:lnTo>
                    <a:pt x="440660" y="0"/>
                  </a:lnTo>
                  <a:lnTo>
                    <a:pt x="440660" y="457987"/>
                  </a:lnTo>
                  <a:lnTo>
                    <a:pt x="0" y="4579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Green Travel &amp; Car Parking 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Co-ordinator</a:t>
              </a: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3D285AF-F329-ADFE-2EEE-538AFB65B246}"/>
                </a:ext>
              </a:extLst>
            </p:cNvPr>
            <p:cNvSpPr/>
            <p:nvPr/>
          </p:nvSpPr>
          <p:spPr>
            <a:xfrm>
              <a:off x="11381965" y="4717229"/>
              <a:ext cx="440660" cy="405998"/>
            </a:xfrm>
            <a:custGeom>
              <a:avLst/>
              <a:gdLst>
                <a:gd name="connsiteX0" fmla="*/ 0 w 440660"/>
                <a:gd name="connsiteY0" fmla="*/ 0 h 405998"/>
                <a:gd name="connsiteX1" fmla="*/ 440660 w 440660"/>
                <a:gd name="connsiteY1" fmla="*/ 0 h 405998"/>
                <a:gd name="connsiteX2" fmla="*/ 440660 w 440660"/>
                <a:gd name="connsiteY2" fmla="*/ 405998 h 405998"/>
                <a:gd name="connsiteX3" fmla="*/ 0 w 440660"/>
                <a:gd name="connsiteY3" fmla="*/ 405998 h 405998"/>
                <a:gd name="connsiteX4" fmla="*/ 0 w 440660"/>
                <a:gd name="connsiteY4" fmla="*/ 0 h 405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405998">
                  <a:moveTo>
                    <a:pt x="0" y="0"/>
                  </a:moveTo>
                  <a:lnTo>
                    <a:pt x="440660" y="0"/>
                  </a:lnTo>
                  <a:lnTo>
                    <a:pt x="440660" y="405998"/>
                  </a:lnTo>
                  <a:lnTo>
                    <a:pt x="0" y="40599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Travel/ Car parking Admin Support</a:t>
              </a: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A0D40EB1-1031-87AB-B229-0E390E18AF0B}"/>
                </a:ext>
              </a:extLst>
            </p:cNvPr>
            <p:cNvSpPr/>
            <p:nvPr/>
          </p:nvSpPr>
          <p:spPr>
            <a:xfrm>
              <a:off x="10848592" y="4717229"/>
              <a:ext cx="440660" cy="405998"/>
            </a:xfrm>
            <a:custGeom>
              <a:avLst/>
              <a:gdLst>
                <a:gd name="connsiteX0" fmla="*/ 0 w 440660"/>
                <a:gd name="connsiteY0" fmla="*/ 0 h 405998"/>
                <a:gd name="connsiteX1" fmla="*/ 440660 w 440660"/>
                <a:gd name="connsiteY1" fmla="*/ 0 h 405998"/>
                <a:gd name="connsiteX2" fmla="*/ 440660 w 440660"/>
                <a:gd name="connsiteY2" fmla="*/ 405998 h 405998"/>
                <a:gd name="connsiteX3" fmla="*/ 0 w 440660"/>
                <a:gd name="connsiteY3" fmla="*/ 405998 h 405998"/>
                <a:gd name="connsiteX4" fmla="*/ 0 w 440660"/>
                <a:gd name="connsiteY4" fmla="*/ 0 h 405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405998">
                  <a:moveTo>
                    <a:pt x="0" y="0"/>
                  </a:moveTo>
                  <a:lnTo>
                    <a:pt x="440660" y="0"/>
                  </a:lnTo>
                  <a:lnTo>
                    <a:pt x="440660" y="405998"/>
                  </a:lnTo>
                  <a:lnTo>
                    <a:pt x="0" y="40599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Travel/ Car Parking Admin support </a:t>
              </a: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6ADC6C9F-2405-8A20-E5A0-A14D77B42911}"/>
                </a:ext>
              </a:extLst>
            </p:cNvPr>
            <p:cNvSpPr/>
            <p:nvPr/>
          </p:nvSpPr>
          <p:spPr>
            <a:xfrm>
              <a:off x="11934026" y="4700879"/>
              <a:ext cx="523612" cy="390380"/>
            </a:xfrm>
            <a:custGeom>
              <a:avLst/>
              <a:gdLst>
                <a:gd name="connsiteX0" fmla="*/ 0 w 440660"/>
                <a:gd name="connsiteY0" fmla="*/ 0 h 457987"/>
                <a:gd name="connsiteX1" fmla="*/ 440660 w 440660"/>
                <a:gd name="connsiteY1" fmla="*/ 0 h 457987"/>
                <a:gd name="connsiteX2" fmla="*/ 440660 w 440660"/>
                <a:gd name="connsiteY2" fmla="*/ 457987 h 457987"/>
                <a:gd name="connsiteX3" fmla="*/ 0 w 440660"/>
                <a:gd name="connsiteY3" fmla="*/ 457987 h 457987"/>
                <a:gd name="connsiteX4" fmla="*/ 0 w 440660"/>
                <a:gd name="connsiteY4" fmla="*/ 0 h 45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457987">
                  <a:moveTo>
                    <a:pt x="0" y="0"/>
                  </a:moveTo>
                  <a:lnTo>
                    <a:pt x="440660" y="0"/>
                  </a:lnTo>
                  <a:lnTo>
                    <a:pt x="440660" y="457987"/>
                  </a:lnTo>
                  <a:lnTo>
                    <a:pt x="0" y="4579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Sustainability Co-ordinator (Weston) 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C4E6D8D0-85BA-CD1E-1766-30EC8D56395D}"/>
                </a:ext>
              </a:extLst>
            </p:cNvPr>
            <p:cNvSpPr/>
            <p:nvPr/>
          </p:nvSpPr>
          <p:spPr>
            <a:xfrm>
              <a:off x="10553371" y="5284917"/>
              <a:ext cx="440660" cy="392062"/>
            </a:xfrm>
            <a:custGeom>
              <a:avLst/>
              <a:gdLst>
                <a:gd name="connsiteX0" fmla="*/ 0 w 440660"/>
                <a:gd name="connsiteY0" fmla="*/ 0 h 413974"/>
                <a:gd name="connsiteX1" fmla="*/ 440660 w 440660"/>
                <a:gd name="connsiteY1" fmla="*/ 0 h 413974"/>
                <a:gd name="connsiteX2" fmla="*/ 440660 w 440660"/>
                <a:gd name="connsiteY2" fmla="*/ 413974 h 413974"/>
                <a:gd name="connsiteX3" fmla="*/ 0 w 440660"/>
                <a:gd name="connsiteY3" fmla="*/ 413974 h 413974"/>
                <a:gd name="connsiteX4" fmla="*/ 0 w 440660"/>
                <a:gd name="connsiteY4" fmla="*/ 0 h 413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413974">
                  <a:moveTo>
                    <a:pt x="0" y="0"/>
                  </a:moveTo>
                  <a:lnTo>
                    <a:pt x="440660" y="0"/>
                  </a:lnTo>
                  <a:lnTo>
                    <a:pt x="440660" y="413974"/>
                  </a:lnTo>
                  <a:lnTo>
                    <a:pt x="0" y="41397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Transport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 Co-ordinator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AF6876EF-6FA0-6568-3599-48748140046B}"/>
                </a:ext>
              </a:extLst>
            </p:cNvPr>
            <p:cNvSpPr/>
            <p:nvPr/>
          </p:nvSpPr>
          <p:spPr>
            <a:xfrm>
              <a:off x="11362701" y="5278461"/>
              <a:ext cx="440660" cy="392062"/>
            </a:xfrm>
            <a:custGeom>
              <a:avLst/>
              <a:gdLst>
                <a:gd name="connsiteX0" fmla="*/ 0 w 440660"/>
                <a:gd name="connsiteY0" fmla="*/ 0 h 461611"/>
                <a:gd name="connsiteX1" fmla="*/ 440660 w 440660"/>
                <a:gd name="connsiteY1" fmla="*/ 0 h 461611"/>
                <a:gd name="connsiteX2" fmla="*/ 440660 w 440660"/>
                <a:gd name="connsiteY2" fmla="*/ 461611 h 461611"/>
                <a:gd name="connsiteX3" fmla="*/ 0 w 440660"/>
                <a:gd name="connsiteY3" fmla="*/ 461611 h 461611"/>
                <a:gd name="connsiteX4" fmla="*/ 0 w 440660"/>
                <a:gd name="connsiteY4" fmla="*/ 0 h 461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461611">
                  <a:moveTo>
                    <a:pt x="0" y="0"/>
                  </a:moveTo>
                  <a:lnTo>
                    <a:pt x="440660" y="0"/>
                  </a:lnTo>
                  <a:lnTo>
                    <a:pt x="440660" y="461611"/>
                  </a:lnTo>
                  <a:lnTo>
                    <a:pt x="0" y="4616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Transport 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dirty="0"/>
                <a:t>Co-ordinator</a:t>
              </a:r>
              <a:endParaRPr lang="en-GB" sz="400" b="1" kern="1200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895D3154-A88C-D5B9-77CF-AB660A8C167A}"/>
                </a:ext>
              </a:extLst>
            </p:cNvPr>
            <p:cNvSpPr/>
            <p:nvPr/>
          </p:nvSpPr>
          <p:spPr>
            <a:xfrm>
              <a:off x="9684388" y="3780700"/>
              <a:ext cx="520455" cy="340790"/>
            </a:xfrm>
            <a:custGeom>
              <a:avLst/>
              <a:gdLst>
                <a:gd name="connsiteX0" fmla="*/ 0 w 642518"/>
                <a:gd name="connsiteY0" fmla="*/ 0 h 392062"/>
                <a:gd name="connsiteX1" fmla="*/ 642518 w 642518"/>
                <a:gd name="connsiteY1" fmla="*/ 0 h 392062"/>
                <a:gd name="connsiteX2" fmla="*/ 642518 w 642518"/>
                <a:gd name="connsiteY2" fmla="*/ 392062 h 392062"/>
                <a:gd name="connsiteX3" fmla="*/ 0 w 642518"/>
                <a:gd name="connsiteY3" fmla="*/ 392062 h 392062"/>
                <a:gd name="connsiteX4" fmla="*/ 0 w 642518"/>
                <a:gd name="connsiteY4" fmla="*/ 0 h 392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2518" h="392062">
                  <a:moveTo>
                    <a:pt x="0" y="0"/>
                  </a:moveTo>
                  <a:lnTo>
                    <a:pt x="642518" y="0"/>
                  </a:lnTo>
                  <a:lnTo>
                    <a:pt x="642518" y="392062"/>
                  </a:lnTo>
                  <a:lnTo>
                    <a:pt x="0" y="392062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Senior 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Energy Manager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9273781F-E525-410A-96A6-EC3ABDC21F20}"/>
                </a:ext>
              </a:extLst>
            </p:cNvPr>
            <p:cNvSpPr/>
            <p:nvPr/>
          </p:nvSpPr>
          <p:spPr>
            <a:xfrm>
              <a:off x="9925978" y="4187168"/>
              <a:ext cx="437439" cy="374515"/>
            </a:xfrm>
            <a:custGeom>
              <a:avLst/>
              <a:gdLst>
                <a:gd name="connsiteX0" fmla="*/ 0 w 437439"/>
                <a:gd name="connsiteY0" fmla="*/ 0 h 485603"/>
                <a:gd name="connsiteX1" fmla="*/ 437439 w 437439"/>
                <a:gd name="connsiteY1" fmla="*/ 0 h 485603"/>
                <a:gd name="connsiteX2" fmla="*/ 437439 w 437439"/>
                <a:gd name="connsiteY2" fmla="*/ 485603 h 485603"/>
                <a:gd name="connsiteX3" fmla="*/ 0 w 437439"/>
                <a:gd name="connsiteY3" fmla="*/ 485603 h 485603"/>
                <a:gd name="connsiteX4" fmla="*/ 0 w 437439"/>
                <a:gd name="connsiteY4" fmla="*/ 0 h 485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7439" h="485603">
                  <a:moveTo>
                    <a:pt x="0" y="0"/>
                  </a:moveTo>
                  <a:lnTo>
                    <a:pt x="437439" y="0"/>
                  </a:lnTo>
                  <a:lnTo>
                    <a:pt x="437439" y="485603"/>
                  </a:lnTo>
                  <a:lnTo>
                    <a:pt x="0" y="485603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Energy &amp; Sustainability 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Manager 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41BBBA59-7098-1009-9122-8AB567A2D089}"/>
                </a:ext>
              </a:extLst>
            </p:cNvPr>
            <p:cNvSpPr/>
            <p:nvPr/>
          </p:nvSpPr>
          <p:spPr>
            <a:xfrm>
              <a:off x="9930294" y="4654566"/>
              <a:ext cx="440660" cy="340790"/>
            </a:xfrm>
            <a:custGeom>
              <a:avLst/>
              <a:gdLst>
                <a:gd name="connsiteX0" fmla="*/ 0 w 440660"/>
                <a:gd name="connsiteY0" fmla="*/ 0 h 392507"/>
                <a:gd name="connsiteX1" fmla="*/ 440660 w 440660"/>
                <a:gd name="connsiteY1" fmla="*/ 0 h 392507"/>
                <a:gd name="connsiteX2" fmla="*/ 440660 w 440660"/>
                <a:gd name="connsiteY2" fmla="*/ 392507 h 392507"/>
                <a:gd name="connsiteX3" fmla="*/ 0 w 440660"/>
                <a:gd name="connsiteY3" fmla="*/ 392507 h 392507"/>
                <a:gd name="connsiteX4" fmla="*/ 0 w 440660"/>
                <a:gd name="connsiteY4" fmla="*/ 0 h 392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392507">
                  <a:moveTo>
                    <a:pt x="0" y="0"/>
                  </a:moveTo>
                  <a:lnTo>
                    <a:pt x="440660" y="0"/>
                  </a:lnTo>
                  <a:lnTo>
                    <a:pt x="440660" y="392507"/>
                  </a:lnTo>
                  <a:lnTo>
                    <a:pt x="0" y="392507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Sustainability Officer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843C9B8D-87FD-665E-C58F-DA1ED7EE35C8}"/>
                </a:ext>
              </a:extLst>
            </p:cNvPr>
            <p:cNvSpPr/>
            <p:nvPr/>
          </p:nvSpPr>
          <p:spPr>
            <a:xfrm>
              <a:off x="9037359" y="3782093"/>
              <a:ext cx="508109" cy="334249"/>
            </a:xfrm>
            <a:custGeom>
              <a:avLst/>
              <a:gdLst>
                <a:gd name="connsiteX0" fmla="*/ 0 w 440660"/>
                <a:gd name="connsiteY0" fmla="*/ 0 h 445474"/>
                <a:gd name="connsiteX1" fmla="*/ 440660 w 440660"/>
                <a:gd name="connsiteY1" fmla="*/ 0 h 445474"/>
                <a:gd name="connsiteX2" fmla="*/ 440660 w 440660"/>
                <a:gd name="connsiteY2" fmla="*/ 445474 h 445474"/>
                <a:gd name="connsiteX3" fmla="*/ 0 w 440660"/>
                <a:gd name="connsiteY3" fmla="*/ 445474 h 445474"/>
                <a:gd name="connsiteX4" fmla="*/ 0 w 440660"/>
                <a:gd name="connsiteY4" fmla="*/ 0 h 445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445474">
                  <a:moveTo>
                    <a:pt x="0" y="0"/>
                  </a:moveTo>
                  <a:lnTo>
                    <a:pt x="440660" y="0"/>
                  </a:lnTo>
                  <a:lnTo>
                    <a:pt x="440660" y="445474"/>
                  </a:lnTo>
                  <a:lnTo>
                    <a:pt x="0" y="44547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00" b="1" kern="1200" dirty="0"/>
                <a:t>Sustainability Manager</a:t>
              </a: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29B2BEF3-79D5-4208-E0B6-83B91B5994C7}"/>
                </a:ext>
              </a:extLst>
            </p:cNvPr>
            <p:cNvSpPr/>
            <p:nvPr/>
          </p:nvSpPr>
          <p:spPr>
            <a:xfrm>
              <a:off x="9387797" y="4189679"/>
              <a:ext cx="440660" cy="374515"/>
            </a:xfrm>
            <a:custGeom>
              <a:avLst/>
              <a:gdLst>
                <a:gd name="connsiteX0" fmla="*/ 0 w 440660"/>
                <a:gd name="connsiteY0" fmla="*/ 0 h 402318"/>
                <a:gd name="connsiteX1" fmla="*/ 440660 w 440660"/>
                <a:gd name="connsiteY1" fmla="*/ 0 h 402318"/>
                <a:gd name="connsiteX2" fmla="*/ 440660 w 440660"/>
                <a:gd name="connsiteY2" fmla="*/ 402318 h 402318"/>
                <a:gd name="connsiteX3" fmla="*/ 0 w 440660"/>
                <a:gd name="connsiteY3" fmla="*/ 402318 h 402318"/>
                <a:gd name="connsiteX4" fmla="*/ 0 w 440660"/>
                <a:gd name="connsiteY4" fmla="*/ 0 h 402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402318">
                  <a:moveTo>
                    <a:pt x="0" y="0"/>
                  </a:moveTo>
                  <a:lnTo>
                    <a:pt x="440660" y="0"/>
                  </a:lnTo>
                  <a:lnTo>
                    <a:pt x="440660" y="402318"/>
                  </a:lnTo>
                  <a:lnTo>
                    <a:pt x="0" y="40231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BMS Manager</a:t>
              </a: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7D45A02D-A980-1F16-399B-C5766E2960ED}"/>
                </a:ext>
              </a:extLst>
            </p:cNvPr>
            <p:cNvSpPr/>
            <p:nvPr/>
          </p:nvSpPr>
          <p:spPr>
            <a:xfrm>
              <a:off x="7437957" y="3275408"/>
              <a:ext cx="687928" cy="380966"/>
            </a:xfrm>
            <a:custGeom>
              <a:avLst/>
              <a:gdLst>
                <a:gd name="connsiteX0" fmla="*/ 0 w 687928"/>
                <a:gd name="connsiteY0" fmla="*/ 0 h 380966"/>
                <a:gd name="connsiteX1" fmla="*/ 687928 w 687928"/>
                <a:gd name="connsiteY1" fmla="*/ 0 h 380966"/>
                <a:gd name="connsiteX2" fmla="*/ 687928 w 687928"/>
                <a:gd name="connsiteY2" fmla="*/ 380966 h 380966"/>
                <a:gd name="connsiteX3" fmla="*/ 0 w 687928"/>
                <a:gd name="connsiteY3" fmla="*/ 380966 h 380966"/>
                <a:gd name="connsiteX4" fmla="*/ 0 w 687928"/>
                <a:gd name="connsiteY4" fmla="*/ 0 h 380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7928" h="380966">
                  <a:moveTo>
                    <a:pt x="0" y="0"/>
                  </a:moveTo>
                  <a:lnTo>
                    <a:pt x="687928" y="0"/>
                  </a:lnTo>
                  <a:lnTo>
                    <a:pt x="687928" y="380966"/>
                  </a:lnTo>
                  <a:lnTo>
                    <a:pt x="0" y="380966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marR="0" lvl="0" indent="0" algn="ctr" defTabSz="1778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Head of Capital Projects (Weston)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BF0A2FF8-490E-3E88-F4F5-BE4530EBDF0B}"/>
                </a:ext>
              </a:extLst>
            </p:cNvPr>
            <p:cNvSpPr/>
            <p:nvPr/>
          </p:nvSpPr>
          <p:spPr>
            <a:xfrm>
              <a:off x="3650701" y="3263596"/>
              <a:ext cx="656346" cy="391084"/>
            </a:xfrm>
            <a:custGeom>
              <a:avLst/>
              <a:gdLst>
                <a:gd name="connsiteX0" fmla="*/ 0 w 656346"/>
                <a:gd name="connsiteY0" fmla="*/ 0 h 391084"/>
                <a:gd name="connsiteX1" fmla="*/ 656346 w 656346"/>
                <a:gd name="connsiteY1" fmla="*/ 0 h 391084"/>
                <a:gd name="connsiteX2" fmla="*/ 656346 w 656346"/>
                <a:gd name="connsiteY2" fmla="*/ 391084 h 391084"/>
                <a:gd name="connsiteX3" fmla="*/ 0 w 656346"/>
                <a:gd name="connsiteY3" fmla="*/ 391084 h 391084"/>
                <a:gd name="connsiteX4" fmla="*/ 0 w 656346"/>
                <a:gd name="connsiteY4" fmla="*/ 0 h 391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6346" h="391084">
                  <a:moveTo>
                    <a:pt x="0" y="0"/>
                  </a:moveTo>
                  <a:lnTo>
                    <a:pt x="656346" y="0"/>
                  </a:lnTo>
                  <a:lnTo>
                    <a:pt x="656346" y="391084"/>
                  </a:lnTo>
                  <a:lnTo>
                    <a:pt x="0" y="391084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General Manager Estates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FF8A3EF-B050-9304-26B5-1A33950EAA95}"/>
                </a:ext>
              </a:extLst>
            </p:cNvPr>
            <p:cNvSpPr/>
            <p:nvPr/>
          </p:nvSpPr>
          <p:spPr>
            <a:xfrm>
              <a:off x="6297042" y="3784506"/>
              <a:ext cx="596747" cy="384833"/>
            </a:xfrm>
            <a:custGeom>
              <a:avLst/>
              <a:gdLst>
                <a:gd name="connsiteX0" fmla="*/ 0 w 508509"/>
                <a:gd name="connsiteY0" fmla="*/ 0 h 384833"/>
                <a:gd name="connsiteX1" fmla="*/ 508509 w 508509"/>
                <a:gd name="connsiteY1" fmla="*/ 0 h 384833"/>
                <a:gd name="connsiteX2" fmla="*/ 508509 w 508509"/>
                <a:gd name="connsiteY2" fmla="*/ 384833 h 384833"/>
                <a:gd name="connsiteX3" fmla="*/ 0 w 508509"/>
                <a:gd name="connsiteY3" fmla="*/ 384833 h 384833"/>
                <a:gd name="connsiteX4" fmla="*/ 0 w 508509"/>
                <a:gd name="connsiteY4" fmla="*/ 0 h 384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8509" h="384833">
                  <a:moveTo>
                    <a:pt x="0" y="0"/>
                  </a:moveTo>
                  <a:lnTo>
                    <a:pt x="508509" y="0"/>
                  </a:lnTo>
                  <a:lnTo>
                    <a:pt x="508509" y="384833"/>
                  </a:lnTo>
                  <a:lnTo>
                    <a:pt x="0" y="384833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Senior Operational Manager</a:t>
              </a: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D2B3B9F-DD35-7ADB-201E-29B776959996}"/>
                </a:ext>
              </a:extLst>
            </p:cNvPr>
            <p:cNvSpPr/>
            <p:nvPr/>
          </p:nvSpPr>
          <p:spPr>
            <a:xfrm>
              <a:off x="8320586" y="4264469"/>
              <a:ext cx="505724" cy="436410"/>
            </a:xfrm>
            <a:custGeom>
              <a:avLst/>
              <a:gdLst>
                <a:gd name="connsiteX0" fmla="*/ 0 w 505724"/>
                <a:gd name="connsiteY0" fmla="*/ 0 h 436410"/>
                <a:gd name="connsiteX1" fmla="*/ 505724 w 505724"/>
                <a:gd name="connsiteY1" fmla="*/ 0 h 436410"/>
                <a:gd name="connsiteX2" fmla="*/ 505724 w 505724"/>
                <a:gd name="connsiteY2" fmla="*/ 436410 h 436410"/>
                <a:gd name="connsiteX3" fmla="*/ 0 w 505724"/>
                <a:gd name="connsiteY3" fmla="*/ 436410 h 436410"/>
                <a:gd name="connsiteX4" fmla="*/ 0 w 505724"/>
                <a:gd name="connsiteY4" fmla="*/ 0 h 436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5724" h="436410">
                  <a:moveTo>
                    <a:pt x="0" y="0"/>
                  </a:moveTo>
                  <a:lnTo>
                    <a:pt x="505724" y="0"/>
                  </a:lnTo>
                  <a:lnTo>
                    <a:pt x="505724" y="436410"/>
                  </a:lnTo>
                  <a:lnTo>
                    <a:pt x="0" y="436410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Operational Manager</a:t>
              </a: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AD1EA6C-AA0F-83B1-53BA-FCAD802BEAA6}"/>
                </a:ext>
              </a:extLst>
            </p:cNvPr>
            <p:cNvSpPr/>
            <p:nvPr/>
          </p:nvSpPr>
          <p:spPr>
            <a:xfrm>
              <a:off x="9200953" y="4823322"/>
              <a:ext cx="440660" cy="396554"/>
            </a:xfrm>
            <a:custGeom>
              <a:avLst/>
              <a:gdLst>
                <a:gd name="connsiteX0" fmla="*/ 0 w 440660"/>
                <a:gd name="connsiteY0" fmla="*/ 0 h 396554"/>
                <a:gd name="connsiteX1" fmla="*/ 440660 w 440660"/>
                <a:gd name="connsiteY1" fmla="*/ 0 h 396554"/>
                <a:gd name="connsiteX2" fmla="*/ 440660 w 440660"/>
                <a:gd name="connsiteY2" fmla="*/ 396554 h 396554"/>
                <a:gd name="connsiteX3" fmla="*/ 0 w 440660"/>
                <a:gd name="connsiteY3" fmla="*/ 396554 h 396554"/>
                <a:gd name="connsiteX4" fmla="*/ 0 w 440660"/>
                <a:gd name="connsiteY4" fmla="*/ 0 h 396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396554">
                  <a:moveTo>
                    <a:pt x="0" y="0"/>
                  </a:moveTo>
                  <a:lnTo>
                    <a:pt x="440660" y="0"/>
                  </a:lnTo>
                  <a:lnTo>
                    <a:pt x="440660" y="396554"/>
                  </a:lnTo>
                  <a:lnTo>
                    <a:pt x="0" y="396554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Electrical 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Team Lead</a:t>
              </a: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E5E49325-ACC4-B200-F33A-B42F5F9E779C}"/>
                </a:ext>
              </a:extLst>
            </p:cNvPr>
            <p:cNvSpPr/>
            <p:nvPr/>
          </p:nvSpPr>
          <p:spPr>
            <a:xfrm>
              <a:off x="9199068" y="5320041"/>
              <a:ext cx="440660" cy="284149"/>
            </a:xfrm>
            <a:custGeom>
              <a:avLst/>
              <a:gdLst>
                <a:gd name="connsiteX0" fmla="*/ 0 w 440660"/>
                <a:gd name="connsiteY0" fmla="*/ 0 h 1447371"/>
                <a:gd name="connsiteX1" fmla="*/ 440660 w 440660"/>
                <a:gd name="connsiteY1" fmla="*/ 0 h 1447371"/>
                <a:gd name="connsiteX2" fmla="*/ 440660 w 440660"/>
                <a:gd name="connsiteY2" fmla="*/ 1447371 h 1447371"/>
                <a:gd name="connsiteX3" fmla="*/ 0 w 440660"/>
                <a:gd name="connsiteY3" fmla="*/ 1447371 h 1447371"/>
                <a:gd name="connsiteX4" fmla="*/ 0 w 440660"/>
                <a:gd name="connsiteY4" fmla="*/ 0 h 1447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1447371">
                  <a:moveTo>
                    <a:pt x="0" y="0"/>
                  </a:moveTo>
                  <a:lnTo>
                    <a:pt x="440660" y="0"/>
                  </a:lnTo>
                  <a:lnTo>
                    <a:pt x="440660" y="1447371"/>
                  </a:lnTo>
                  <a:lnTo>
                    <a:pt x="0" y="1447371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Electrical Team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BF2EB026-FD6D-B101-4428-588FEC1658C5}"/>
                </a:ext>
              </a:extLst>
            </p:cNvPr>
            <p:cNvSpPr/>
            <p:nvPr/>
          </p:nvSpPr>
          <p:spPr>
            <a:xfrm>
              <a:off x="8667754" y="4823322"/>
              <a:ext cx="440660" cy="411845"/>
            </a:xfrm>
            <a:custGeom>
              <a:avLst/>
              <a:gdLst>
                <a:gd name="connsiteX0" fmla="*/ 0 w 440660"/>
                <a:gd name="connsiteY0" fmla="*/ 0 h 411845"/>
                <a:gd name="connsiteX1" fmla="*/ 440660 w 440660"/>
                <a:gd name="connsiteY1" fmla="*/ 0 h 411845"/>
                <a:gd name="connsiteX2" fmla="*/ 440660 w 440660"/>
                <a:gd name="connsiteY2" fmla="*/ 411845 h 411845"/>
                <a:gd name="connsiteX3" fmla="*/ 0 w 440660"/>
                <a:gd name="connsiteY3" fmla="*/ 411845 h 411845"/>
                <a:gd name="connsiteX4" fmla="*/ 0 w 440660"/>
                <a:gd name="connsiteY4" fmla="*/ 0 h 411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411845">
                  <a:moveTo>
                    <a:pt x="0" y="0"/>
                  </a:moveTo>
                  <a:lnTo>
                    <a:pt x="440660" y="0"/>
                  </a:lnTo>
                  <a:lnTo>
                    <a:pt x="440660" y="411845"/>
                  </a:lnTo>
                  <a:lnTo>
                    <a:pt x="0" y="411845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Shift 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Team Lead </a:t>
              </a: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DF1BE1CC-BACE-C3C7-6B38-21E1653B16F4}"/>
                </a:ext>
              </a:extLst>
            </p:cNvPr>
            <p:cNvSpPr/>
            <p:nvPr/>
          </p:nvSpPr>
          <p:spPr>
            <a:xfrm>
              <a:off x="8670284" y="5324607"/>
              <a:ext cx="440660" cy="273107"/>
            </a:xfrm>
            <a:custGeom>
              <a:avLst/>
              <a:gdLst>
                <a:gd name="connsiteX0" fmla="*/ 0 w 440660"/>
                <a:gd name="connsiteY0" fmla="*/ 0 h 1024839"/>
                <a:gd name="connsiteX1" fmla="*/ 440660 w 440660"/>
                <a:gd name="connsiteY1" fmla="*/ 0 h 1024839"/>
                <a:gd name="connsiteX2" fmla="*/ 440660 w 440660"/>
                <a:gd name="connsiteY2" fmla="*/ 1024839 h 1024839"/>
                <a:gd name="connsiteX3" fmla="*/ 0 w 440660"/>
                <a:gd name="connsiteY3" fmla="*/ 1024839 h 1024839"/>
                <a:gd name="connsiteX4" fmla="*/ 0 w 440660"/>
                <a:gd name="connsiteY4" fmla="*/ 0 h 10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1024839">
                  <a:moveTo>
                    <a:pt x="0" y="0"/>
                  </a:moveTo>
                  <a:lnTo>
                    <a:pt x="440660" y="0"/>
                  </a:lnTo>
                  <a:lnTo>
                    <a:pt x="440660" y="1024839"/>
                  </a:lnTo>
                  <a:lnTo>
                    <a:pt x="0" y="1024839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Shift Engineers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6A0F855B-F595-4828-4877-C8C90FFBF026}"/>
                </a:ext>
              </a:extLst>
            </p:cNvPr>
            <p:cNvSpPr/>
            <p:nvPr/>
          </p:nvSpPr>
          <p:spPr>
            <a:xfrm>
              <a:off x="8134555" y="4823322"/>
              <a:ext cx="440660" cy="393754"/>
            </a:xfrm>
            <a:custGeom>
              <a:avLst/>
              <a:gdLst>
                <a:gd name="connsiteX0" fmla="*/ 0 w 440660"/>
                <a:gd name="connsiteY0" fmla="*/ 0 h 393754"/>
                <a:gd name="connsiteX1" fmla="*/ 440660 w 440660"/>
                <a:gd name="connsiteY1" fmla="*/ 0 h 393754"/>
                <a:gd name="connsiteX2" fmla="*/ 440660 w 440660"/>
                <a:gd name="connsiteY2" fmla="*/ 393754 h 393754"/>
                <a:gd name="connsiteX3" fmla="*/ 0 w 440660"/>
                <a:gd name="connsiteY3" fmla="*/ 393754 h 393754"/>
                <a:gd name="connsiteX4" fmla="*/ 0 w 440660"/>
                <a:gd name="connsiteY4" fmla="*/ 0 h 393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393754">
                  <a:moveTo>
                    <a:pt x="0" y="0"/>
                  </a:moveTo>
                  <a:lnTo>
                    <a:pt x="440660" y="0"/>
                  </a:lnTo>
                  <a:lnTo>
                    <a:pt x="440660" y="393754"/>
                  </a:lnTo>
                  <a:lnTo>
                    <a:pt x="0" y="393754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Mechanical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 Team Lead</a:t>
              </a: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8A6132F3-7C74-949C-DC3D-055701A821F8}"/>
                </a:ext>
              </a:extLst>
            </p:cNvPr>
            <p:cNvSpPr/>
            <p:nvPr/>
          </p:nvSpPr>
          <p:spPr>
            <a:xfrm>
              <a:off x="8125885" y="5320042"/>
              <a:ext cx="440660" cy="277672"/>
            </a:xfrm>
            <a:custGeom>
              <a:avLst/>
              <a:gdLst>
                <a:gd name="connsiteX0" fmla="*/ 0 w 440660"/>
                <a:gd name="connsiteY0" fmla="*/ 0 h 1334333"/>
                <a:gd name="connsiteX1" fmla="*/ 440660 w 440660"/>
                <a:gd name="connsiteY1" fmla="*/ 0 h 1334333"/>
                <a:gd name="connsiteX2" fmla="*/ 440660 w 440660"/>
                <a:gd name="connsiteY2" fmla="*/ 1334333 h 1334333"/>
                <a:gd name="connsiteX3" fmla="*/ 0 w 440660"/>
                <a:gd name="connsiteY3" fmla="*/ 1334333 h 1334333"/>
                <a:gd name="connsiteX4" fmla="*/ 0 w 440660"/>
                <a:gd name="connsiteY4" fmla="*/ 0 h 133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1334333">
                  <a:moveTo>
                    <a:pt x="0" y="0"/>
                  </a:moveTo>
                  <a:lnTo>
                    <a:pt x="440660" y="0"/>
                  </a:lnTo>
                  <a:lnTo>
                    <a:pt x="440660" y="1334333"/>
                  </a:lnTo>
                  <a:lnTo>
                    <a:pt x="0" y="1334333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Mechanical Team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AF236291-728D-65B6-D85B-70D445D7F1E2}"/>
                </a:ext>
              </a:extLst>
            </p:cNvPr>
            <p:cNvSpPr/>
            <p:nvPr/>
          </p:nvSpPr>
          <p:spPr>
            <a:xfrm>
              <a:off x="7601356" y="4823322"/>
              <a:ext cx="440660" cy="396554"/>
            </a:xfrm>
            <a:custGeom>
              <a:avLst/>
              <a:gdLst>
                <a:gd name="connsiteX0" fmla="*/ 0 w 440660"/>
                <a:gd name="connsiteY0" fmla="*/ 0 h 396554"/>
                <a:gd name="connsiteX1" fmla="*/ 440660 w 440660"/>
                <a:gd name="connsiteY1" fmla="*/ 0 h 396554"/>
                <a:gd name="connsiteX2" fmla="*/ 440660 w 440660"/>
                <a:gd name="connsiteY2" fmla="*/ 396554 h 396554"/>
                <a:gd name="connsiteX3" fmla="*/ 0 w 440660"/>
                <a:gd name="connsiteY3" fmla="*/ 396554 h 396554"/>
                <a:gd name="connsiteX4" fmla="*/ 0 w 440660"/>
                <a:gd name="connsiteY4" fmla="*/ 0 h 396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396554">
                  <a:moveTo>
                    <a:pt x="0" y="0"/>
                  </a:moveTo>
                  <a:lnTo>
                    <a:pt x="440660" y="0"/>
                  </a:lnTo>
                  <a:lnTo>
                    <a:pt x="440660" y="396554"/>
                  </a:lnTo>
                  <a:lnTo>
                    <a:pt x="0" y="396554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Building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 Team Lead</a:t>
              </a: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391C50CB-A16D-328B-7AEC-3F0B021F0787}"/>
                </a:ext>
              </a:extLst>
            </p:cNvPr>
            <p:cNvSpPr/>
            <p:nvPr/>
          </p:nvSpPr>
          <p:spPr>
            <a:xfrm>
              <a:off x="7596402" y="5312762"/>
              <a:ext cx="440660" cy="291428"/>
            </a:xfrm>
            <a:custGeom>
              <a:avLst/>
              <a:gdLst>
                <a:gd name="connsiteX0" fmla="*/ 0 w 440660"/>
                <a:gd name="connsiteY0" fmla="*/ 0 h 1202459"/>
                <a:gd name="connsiteX1" fmla="*/ 440660 w 440660"/>
                <a:gd name="connsiteY1" fmla="*/ 0 h 1202459"/>
                <a:gd name="connsiteX2" fmla="*/ 440660 w 440660"/>
                <a:gd name="connsiteY2" fmla="*/ 1202459 h 1202459"/>
                <a:gd name="connsiteX3" fmla="*/ 0 w 440660"/>
                <a:gd name="connsiteY3" fmla="*/ 1202459 h 1202459"/>
                <a:gd name="connsiteX4" fmla="*/ 0 w 440660"/>
                <a:gd name="connsiteY4" fmla="*/ 0 h 1202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1202459">
                  <a:moveTo>
                    <a:pt x="0" y="0"/>
                  </a:moveTo>
                  <a:lnTo>
                    <a:pt x="440660" y="0"/>
                  </a:lnTo>
                  <a:lnTo>
                    <a:pt x="440660" y="1202459"/>
                  </a:lnTo>
                  <a:lnTo>
                    <a:pt x="0" y="1202459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Building Team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EC1D5FF7-F4F7-3E33-FDA6-68053B569D35}"/>
                </a:ext>
              </a:extLst>
            </p:cNvPr>
            <p:cNvSpPr/>
            <p:nvPr/>
          </p:nvSpPr>
          <p:spPr>
            <a:xfrm>
              <a:off x="6032805" y="4283918"/>
              <a:ext cx="457537" cy="335046"/>
            </a:xfrm>
            <a:custGeom>
              <a:avLst/>
              <a:gdLst>
                <a:gd name="connsiteX0" fmla="*/ 0 w 457537"/>
                <a:gd name="connsiteY0" fmla="*/ 0 h 395988"/>
                <a:gd name="connsiteX1" fmla="*/ 457537 w 457537"/>
                <a:gd name="connsiteY1" fmla="*/ 0 h 395988"/>
                <a:gd name="connsiteX2" fmla="*/ 457537 w 457537"/>
                <a:gd name="connsiteY2" fmla="*/ 395988 h 395988"/>
                <a:gd name="connsiteX3" fmla="*/ 0 w 457537"/>
                <a:gd name="connsiteY3" fmla="*/ 395988 h 395988"/>
                <a:gd name="connsiteX4" fmla="*/ 0 w 457537"/>
                <a:gd name="connsiteY4" fmla="*/ 0 h 395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7537" h="395988">
                  <a:moveTo>
                    <a:pt x="0" y="0"/>
                  </a:moveTo>
                  <a:lnTo>
                    <a:pt x="457537" y="0"/>
                  </a:lnTo>
                  <a:lnTo>
                    <a:pt x="457537" y="395988"/>
                  </a:lnTo>
                  <a:lnTo>
                    <a:pt x="0" y="395988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Operations Manager (Weston</a:t>
              </a:r>
              <a:r>
                <a:rPr lang="en-GB" sz="500" b="1" kern="1200" dirty="0"/>
                <a:t>)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C3BE07C1-9DBE-3D04-2545-D18D59805B37}"/>
                </a:ext>
              </a:extLst>
            </p:cNvPr>
            <p:cNvSpPr/>
            <p:nvPr/>
          </p:nvSpPr>
          <p:spPr>
            <a:xfrm>
              <a:off x="6038060" y="4703857"/>
              <a:ext cx="440660" cy="389211"/>
            </a:xfrm>
            <a:custGeom>
              <a:avLst/>
              <a:gdLst>
                <a:gd name="connsiteX0" fmla="*/ 0 w 440660"/>
                <a:gd name="connsiteY0" fmla="*/ 0 h 389211"/>
                <a:gd name="connsiteX1" fmla="*/ 440660 w 440660"/>
                <a:gd name="connsiteY1" fmla="*/ 0 h 389211"/>
                <a:gd name="connsiteX2" fmla="*/ 440660 w 440660"/>
                <a:gd name="connsiteY2" fmla="*/ 389211 h 389211"/>
                <a:gd name="connsiteX3" fmla="*/ 0 w 440660"/>
                <a:gd name="connsiteY3" fmla="*/ 389211 h 389211"/>
                <a:gd name="connsiteX4" fmla="*/ 0 w 440660"/>
                <a:gd name="connsiteY4" fmla="*/ 0 h 389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389211">
                  <a:moveTo>
                    <a:pt x="0" y="0"/>
                  </a:moveTo>
                  <a:lnTo>
                    <a:pt x="440660" y="0"/>
                  </a:lnTo>
                  <a:lnTo>
                    <a:pt x="440660" y="389211"/>
                  </a:lnTo>
                  <a:lnTo>
                    <a:pt x="0" y="389211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Engineering Lead (Weston)</a:t>
              </a:r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9A6C0144-E008-9159-5BEC-B2477E2DC071}"/>
                </a:ext>
              </a:extLst>
            </p:cNvPr>
            <p:cNvSpPr/>
            <p:nvPr/>
          </p:nvSpPr>
          <p:spPr>
            <a:xfrm>
              <a:off x="6040702" y="5176588"/>
              <a:ext cx="440660" cy="393022"/>
            </a:xfrm>
            <a:custGeom>
              <a:avLst/>
              <a:gdLst>
                <a:gd name="connsiteX0" fmla="*/ 0 w 440660"/>
                <a:gd name="connsiteY0" fmla="*/ 0 h 393022"/>
                <a:gd name="connsiteX1" fmla="*/ 440660 w 440660"/>
                <a:gd name="connsiteY1" fmla="*/ 0 h 393022"/>
                <a:gd name="connsiteX2" fmla="*/ 440660 w 440660"/>
                <a:gd name="connsiteY2" fmla="*/ 393022 h 393022"/>
                <a:gd name="connsiteX3" fmla="*/ 0 w 440660"/>
                <a:gd name="connsiteY3" fmla="*/ 393022 h 393022"/>
                <a:gd name="connsiteX4" fmla="*/ 0 w 440660"/>
                <a:gd name="connsiteY4" fmla="*/ 0 h 393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393022">
                  <a:moveTo>
                    <a:pt x="0" y="0"/>
                  </a:moveTo>
                  <a:lnTo>
                    <a:pt x="440660" y="0"/>
                  </a:lnTo>
                  <a:lnTo>
                    <a:pt x="440660" y="393022"/>
                  </a:lnTo>
                  <a:lnTo>
                    <a:pt x="0" y="393022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Engineering Supervisor</a:t>
              </a:r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F271BAA2-3E73-75B8-7D6A-7EBE5848E6EB}"/>
                </a:ext>
              </a:extLst>
            </p:cNvPr>
            <p:cNvSpPr/>
            <p:nvPr/>
          </p:nvSpPr>
          <p:spPr>
            <a:xfrm>
              <a:off x="6035350" y="5653131"/>
              <a:ext cx="454992" cy="335046"/>
            </a:xfrm>
            <a:custGeom>
              <a:avLst/>
              <a:gdLst>
                <a:gd name="connsiteX0" fmla="*/ 0 w 440660"/>
                <a:gd name="connsiteY0" fmla="*/ 0 h 723932"/>
                <a:gd name="connsiteX1" fmla="*/ 440660 w 440660"/>
                <a:gd name="connsiteY1" fmla="*/ 0 h 723932"/>
                <a:gd name="connsiteX2" fmla="*/ 440660 w 440660"/>
                <a:gd name="connsiteY2" fmla="*/ 723932 h 723932"/>
                <a:gd name="connsiteX3" fmla="*/ 0 w 440660"/>
                <a:gd name="connsiteY3" fmla="*/ 723932 h 723932"/>
                <a:gd name="connsiteX4" fmla="*/ 0 w 440660"/>
                <a:gd name="connsiteY4" fmla="*/ 0 h 723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723932">
                  <a:moveTo>
                    <a:pt x="0" y="0"/>
                  </a:moveTo>
                  <a:lnTo>
                    <a:pt x="440660" y="0"/>
                  </a:lnTo>
                  <a:lnTo>
                    <a:pt x="440660" y="723932"/>
                  </a:lnTo>
                  <a:lnTo>
                    <a:pt x="0" y="723932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Weston Trade Staff Team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2C8AB79C-4122-31F1-8E2F-7ADB37D9CEFD}"/>
                </a:ext>
              </a:extLst>
            </p:cNvPr>
            <p:cNvSpPr/>
            <p:nvPr/>
          </p:nvSpPr>
          <p:spPr>
            <a:xfrm>
              <a:off x="6583964" y="4283918"/>
              <a:ext cx="430100" cy="375478"/>
            </a:xfrm>
            <a:custGeom>
              <a:avLst/>
              <a:gdLst>
                <a:gd name="connsiteX0" fmla="*/ 0 w 378545"/>
                <a:gd name="connsiteY0" fmla="*/ 0 h 588431"/>
                <a:gd name="connsiteX1" fmla="*/ 378545 w 378545"/>
                <a:gd name="connsiteY1" fmla="*/ 0 h 588431"/>
                <a:gd name="connsiteX2" fmla="*/ 378545 w 378545"/>
                <a:gd name="connsiteY2" fmla="*/ 588431 h 588431"/>
                <a:gd name="connsiteX3" fmla="*/ 0 w 378545"/>
                <a:gd name="connsiteY3" fmla="*/ 588431 h 588431"/>
                <a:gd name="connsiteX4" fmla="*/ 0 w 378545"/>
                <a:gd name="connsiteY4" fmla="*/ 0 h 588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8545" h="588431">
                  <a:moveTo>
                    <a:pt x="0" y="0"/>
                  </a:moveTo>
                  <a:lnTo>
                    <a:pt x="378545" y="0"/>
                  </a:lnTo>
                  <a:lnTo>
                    <a:pt x="378545" y="588431"/>
                  </a:lnTo>
                  <a:lnTo>
                    <a:pt x="0" y="588431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Admin / Helpdesk  (Weston)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E32FB698-694F-FDA3-DB51-ADE6240E0AEF}"/>
                </a:ext>
              </a:extLst>
            </p:cNvPr>
            <p:cNvSpPr/>
            <p:nvPr/>
          </p:nvSpPr>
          <p:spPr>
            <a:xfrm>
              <a:off x="5477014" y="4276680"/>
              <a:ext cx="440660" cy="349556"/>
            </a:xfrm>
            <a:custGeom>
              <a:avLst/>
              <a:gdLst>
                <a:gd name="connsiteX0" fmla="*/ 0 w 440660"/>
                <a:gd name="connsiteY0" fmla="*/ 0 h 316599"/>
                <a:gd name="connsiteX1" fmla="*/ 440660 w 440660"/>
                <a:gd name="connsiteY1" fmla="*/ 0 h 316599"/>
                <a:gd name="connsiteX2" fmla="*/ 440660 w 440660"/>
                <a:gd name="connsiteY2" fmla="*/ 316599 h 316599"/>
                <a:gd name="connsiteX3" fmla="*/ 0 w 440660"/>
                <a:gd name="connsiteY3" fmla="*/ 316599 h 316599"/>
                <a:gd name="connsiteX4" fmla="*/ 0 w 440660"/>
                <a:gd name="connsiteY4" fmla="*/ 0 h 316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316599">
                  <a:moveTo>
                    <a:pt x="0" y="0"/>
                  </a:moveTo>
                  <a:lnTo>
                    <a:pt x="440660" y="0"/>
                  </a:lnTo>
                  <a:lnTo>
                    <a:pt x="440660" y="316599"/>
                  </a:lnTo>
                  <a:lnTo>
                    <a:pt x="0" y="316599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 err="1"/>
                <a:t>Decon</a:t>
              </a:r>
              <a:r>
                <a:rPr lang="en-GB" sz="400" b="1" kern="1200" dirty="0"/>
                <a:t> Team Lead</a:t>
              </a: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0DA4191D-50FE-A08F-D8E1-F9F1D048027D}"/>
                </a:ext>
              </a:extLst>
            </p:cNvPr>
            <p:cNvSpPr/>
            <p:nvPr/>
          </p:nvSpPr>
          <p:spPr>
            <a:xfrm>
              <a:off x="5456199" y="4711923"/>
              <a:ext cx="458286" cy="283433"/>
            </a:xfrm>
            <a:custGeom>
              <a:avLst/>
              <a:gdLst>
                <a:gd name="connsiteX0" fmla="*/ 0 w 552323"/>
                <a:gd name="connsiteY0" fmla="*/ 0 h 667860"/>
                <a:gd name="connsiteX1" fmla="*/ 552323 w 552323"/>
                <a:gd name="connsiteY1" fmla="*/ 0 h 667860"/>
                <a:gd name="connsiteX2" fmla="*/ 552323 w 552323"/>
                <a:gd name="connsiteY2" fmla="*/ 667860 h 667860"/>
                <a:gd name="connsiteX3" fmla="*/ 0 w 552323"/>
                <a:gd name="connsiteY3" fmla="*/ 667860 h 667860"/>
                <a:gd name="connsiteX4" fmla="*/ 0 w 552323"/>
                <a:gd name="connsiteY4" fmla="*/ 0 h 667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323" h="667860">
                  <a:moveTo>
                    <a:pt x="0" y="0"/>
                  </a:moveTo>
                  <a:lnTo>
                    <a:pt x="552323" y="0"/>
                  </a:lnTo>
                  <a:lnTo>
                    <a:pt x="552323" y="667860"/>
                  </a:lnTo>
                  <a:lnTo>
                    <a:pt x="0" y="667860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 err="1"/>
                <a:t>Decon</a:t>
              </a:r>
              <a:r>
                <a:rPr lang="en-GB" sz="400" b="1" kern="1200" dirty="0"/>
                <a:t> Team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2DBF60AA-EA18-9F34-A1F4-A65EE87B7C94}"/>
                </a:ext>
              </a:extLst>
            </p:cNvPr>
            <p:cNvSpPr/>
            <p:nvPr/>
          </p:nvSpPr>
          <p:spPr>
            <a:xfrm>
              <a:off x="6573020" y="4818486"/>
              <a:ext cx="440660" cy="403426"/>
            </a:xfrm>
            <a:custGeom>
              <a:avLst/>
              <a:gdLst>
                <a:gd name="connsiteX0" fmla="*/ 0 w 440660"/>
                <a:gd name="connsiteY0" fmla="*/ 0 h 324006"/>
                <a:gd name="connsiteX1" fmla="*/ 440660 w 440660"/>
                <a:gd name="connsiteY1" fmla="*/ 0 h 324006"/>
                <a:gd name="connsiteX2" fmla="*/ 440660 w 440660"/>
                <a:gd name="connsiteY2" fmla="*/ 324006 h 324006"/>
                <a:gd name="connsiteX3" fmla="*/ 0 w 440660"/>
                <a:gd name="connsiteY3" fmla="*/ 324006 h 324006"/>
                <a:gd name="connsiteX4" fmla="*/ 0 w 440660"/>
                <a:gd name="connsiteY4" fmla="*/ 0 h 324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324006">
                  <a:moveTo>
                    <a:pt x="0" y="0"/>
                  </a:moveTo>
                  <a:lnTo>
                    <a:pt x="440660" y="0"/>
                  </a:lnTo>
                  <a:lnTo>
                    <a:pt x="440660" y="324006"/>
                  </a:lnTo>
                  <a:lnTo>
                    <a:pt x="0" y="324006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Stores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51BD66CD-5A32-B90B-28F7-3C23B8FDE94F}"/>
                </a:ext>
              </a:extLst>
            </p:cNvPr>
            <p:cNvSpPr/>
            <p:nvPr/>
          </p:nvSpPr>
          <p:spPr>
            <a:xfrm>
              <a:off x="7092345" y="4824961"/>
              <a:ext cx="440660" cy="398897"/>
            </a:xfrm>
            <a:custGeom>
              <a:avLst/>
              <a:gdLst>
                <a:gd name="connsiteX0" fmla="*/ 0 w 440660"/>
                <a:gd name="connsiteY0" fmla="*/ 0 h 419259"/>
                <a:gd name="connsiteX1" fmla="*/ 440660 w 440660"/>
                <a:gd name="connsiteY1" fmla="*/ 0 h 419259"/>
                <a:gd name="connsiteX2" fmla="*/ 440660 w 440660"/>
                <a:gd name="connsiteY2" fmla="*/ 419259 h 419259"/>
                <a:gd name="connsiteX3" fmla="*/ 0 w 440660"/>
                <a:gd name="connsiteY3" fmla="*/ 419259 h 419259"/>
                <a:gd name="connsiteX4" fmla="*/ 0 w 440660"/>
                <a:gd name="connsiteY4" fmla="*/ 0 h 419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419259">
                  <a:moveTo>
                    <a:pt x="0" y="0"/>
                  </a:moveTo>
                  <a:lnTo>
                    <a:pt x="440660" y="0"/>
                  </a:lnTo>
                  <a:lnTo>
                    <a:pt x="440660" y="419259"/>
                  </a:lnTo>
                  <a:lnTo>
                    <a:pt x="0" y="41925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Helideck 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Lead</a:t>
              </a:r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743E862E-8466-D52F-8680-3CF8EAB4838E}"/>
                </a:ext>
              </a:extLst>
            </p:cNvPr>
            <p:cNvSpPr/>
            <p:nvPr/>
          </p:nvSpPr>
          <p:spPr>
            <a:xfrm>
              <a:off x="7097002" y="5311901"/>
              <a:ext cx="440660" cy="296274"/>
            </a:xfrm>
            <a:custGeom>
              <a:avLst/>
              <a:gdLst>
                <a:gd name="connsiteX0" fmla="*/ 0 w 440660"/>
                <a:gd name="connsiteY0" fmla="*/ 0 h 373204"/>
                <a:gd name="connsiteX1" fmla="*/ 440660 w 440660"/>
                <a:gd name="connsiteY1" fmla="*/ 0 h 373204"/>
                <a:gd name="connsiteX2" fmla="*/ 440660 w 440660"/>
                <a:gd name="connsiteY2" fmla="*/ 373204 h 373204"/>
                <a:gd name="connsiteX3" fmla="*/ 0 w 440660"/>
                <a:gd name="connsiteY3" fmla="*/ 373204 h 373204"/>
                <a:gd name="connsiteX4" fmla="*/ 0 w 440660"/>
                <a:gd name="connsiteY4" fmla="*/ 0 h 373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373204">
                  <a:moveTo>
                    <a:pt x="0" y="0"/>
                  </a:moveTo>
                  <a:lnTo>
                    <a:pt x="440660" y="0"/>
                  </a:lnTo>
                  <a:lnTo>
                    <a:pt x="440660" y="373204"/>
                  </a:lnTo>
                  <a:lnTo>
                    <a:pt x="0" y="37320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Helideck Team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69BC0947-E795-E53F-AD7E-E2B816DEE3BB}"/>
                </a:ext>
              </a:extLst>
            </p:cNvPr>
            <p:cNvSpPr/>
            <p:nvPr/>
          </p:nvSpPr>
          <p:spPr>
            <a:xfrm>
              <a:off x="4935486" y="4276161"/>
              <a:ext cx="440660" cy="350047"/>
            </a:xfrm>
            <a:custGeom>
              <a:avLst/>
              <a:gdLst>
                <a:gd name="connsiteX0" fmla="*/ 0 w 440660"/>
                <a:gd name="connsiteY0" fmla="*/ 0 h 350047"/>
                <a:gd name="connsiteX1" fmla="*/ 440660 w 440660"/>
                <a:gd name="connsiteY1" fmla="*/ 0 h 350047"/>
                <a:gd name="connsiteX2" fmla="*/ 440660 w 440660"/>
                <a:gd name="connsiteY2" fmla="*/ 350047 h 350047"/>
                <a:gd name="connsiteX3" fmla="*/ 0 w 440660"/>
                <a:gd name="connsiteY3" fmla="*/ 350047 h 350047"/>
                <a:gd name="connsiteX4" fmla="*/ 0 w 440660"/>
                <a:gd name="connsiteY4" fmla="*/ 0 h 350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350047">
                  <a:moveTo>
                    <a:pt x="0" y="0"/>
                  </a:moveTo>
                  <a:lnTo>
                    <a:pt x="440660" y="0"/>
                  </a:lnTo>
                  <a:lnTo>
                    <a:pt x="440660" y="350047"/>
                  </a:lnTo>
                  <a:lnTo>
                    <a:pt x="0" y="35004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Office Manager</a:t>
              </a: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ED0C2652-E612-4341-F868-DFA5369CD1A9}"/>
                </a:ext>
              </a:extLst>
            </p:cNvPr>
            <p:cNvSpPr/>
            <p:nvPr/>
          </p:nvSpPr>
          <p:spPr>
            <a:xfrm>
              <a:off x="4918028" y="4700879"/>
              <a:ext cx="458118" cy="294477"/>
            </a:xfrm>
            <a:custGeom>
              <a:avLst/>
              <a:gdLst>
                <a:gd name="connsiteX0" fmla="*/ 0 w 518137"/>
                <a:gd name="connsiteY0" fmla="*/ 0 h 734398"/>
                <a:gd name="connsiteX1" fmla="*/ 518137 w 518137"/>
                <a:gd name="connsiteY1" fmla="*/ 0 h 734398"/>
                <a:gd name="connsiteX2" fmla="*/ 518137 w 518137"/>
                <a:gd name="connsiteY2" fmla="*/ 734398 h 734398"/>
                <a:gd name="connsiteX3" fmla="*/ 0 w 518137"/>
                <a:gd name="connsiteY3" fmla="*/ 734398 h 734398"/>
                <a:gd name="connsiteX4" fmla="*/ 0 w 518137"/>
                <a:gd name="connsiteY4" fmla="*/ 0 h 734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8137" h="734398">
                  <a:moveTo>
                    <a:pt x="0" y="0"/>
                  </a:moveTo>
                  <a:lnTo>
                    <a:pt x="518137" y="0"/>
                  </a:lnTo>
                  <a:lnTo>
                    <a:pt x="518137" y="734398"/>
                  </a:lnTo>
                  <a:lnTo>
                    <a:pt x="0" y="73439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Admin/ Helpdesk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 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b="1" kern="1200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CB2FBFBB-13DA-1293-02DD-B155F17409AE}"/>
                </a:ext>
              </a:extLst>
            </p:cNvPr>
            <p:cNvSpPr/>
            <p:nvPr/>
          </p:nvSpPr>
          <p:spPr>
            <a:xfrm>
              <a:off x="3653393" y="3803690"/>
              <a:ext cx="578200" cy="384832"/>
            </a:xfrm>
            <a:custGeom>
              <a:avLst/>
              <a:gdLst>
                <a:gd name="connsiteX0" fmla="*/ 0 w 440660"/>
                <a:gd name="connsiteY0" fmla="*/ 0 h 406709"/>
                <a:gd name="connsiteX1" fmla="*/ 440660 w 440660"/>
                <a:gd name="connsiteY1" fmla="*/ 0 h 406709"/>
                <a:gd name="connsiteX2" fmla="*/ 440660 w 440660"/>
                <a:gd name="connsiteY2" fmla="*/ 406709 h 406709"/>
                <a:gd name="connsiteX3" fmla="*/ 0 w 440660"/>
                <a:gd name="connsiteY3" fmla="*/ 406709 h 406709"/>
                <a:gd name="connsiteX4" fmla="*/ 0 w 440660"/>
                <a:gd name="connsiteY4" fmla="*/ 0 h 406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406709">
                  <a:moveTo>
                    <a:pt x="0" y="0"/>
                  </a:moveTo>
                  <a:lnTo>
                    <a:pt x="440660" y="0"/>
                  </a:lnTo>
                  <a:lnTo>
                    <a:pt x="440660" y="406709"/>
                  </a:lnTo>
                  <a:lnTo>
                    <a:pt x="0" y="406709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Senior Electrical Estates Officer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30239E37-C263-F82F-20EB-E9BCE06F15D1}"/>
                </a:ext>
              </a:extLst>
            </p:cNvPr>
            <p:cNvSpPr/>
            <p:nvPr/>
          </p:nvSpPr>
          <p:spPr>
            <a:xfrm>
              <a:off x="3393026" y="4292664"/>
              <a:ext cx="440660" cy="360200"/>
            </a:xfrm>
            <a:custGeom>
              <a:avLst/>
              <a:gdLst>
                <a:gd name="connsiteX0" fmla="*/ 0 w 440660"/>
                <a:gd name="connsiteY0" fmla="*/ 0 h 373995"/>
                <a:gd name="connsiteX1" fmla="*/ 440660 w 440660"/>
                <a:gd name="connsiteY1" fmla="*/ 0 h 373995"/>
                <a:gd name="connsiteX2" fmla="*/ 440660 w 440660"/>
                <a:gd name="connsiteY2" fmla="*/ 373995 h 373995"/>
                <a:gd name="connsiteX3" fmla="*/ 0 w 440660"/>
                <a:gd name="connsiteY3" fmla="*/ 373995 h 373995"/>
                <a:gd name="connsiteX4" fmla="*/ 0 w 440660"/>
                <a:gd name="connsiteY4" fmla="*/ 0 h 373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373995">
                  <a:moveTo>
                    <a:pt x="0" y="0"/>
                  </a:moveTo>
                  <a:lnTo>
                    <a:pt x="440660" y="0"/>
                  </a:lnTo>
                  <a:lnTo>
                    <a:pt x="440660" y="373995"/>
                  </a:lnTo>
                  <a:lnTo>
                    <a:pt x="0" y="373995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Electrical EO</a:t>
              </a: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A7712048-F46F-C8BF-EEF7-4C56964A0048}"/>
                </a:ext>
              </a:extLst>
            </p:cNvPr>
            <p:cNvSpPr/>
            <p:nvPr/>
          </p:nvSpPr>
          <p:spPr>
            <a:xfrm>
              <a:off x="3892670" y="4301485"/>
              <a:ext cx="479381" cy="366091"/>
            </a:xfrm>
            <a:custGeom>
              <a:avLst/>
              <a:gdLst>
                <a:gd name="connsiteX0" fmla="*/ 0 w 440660"/>
                <a:gd name="connsiteY0" fmla="*/ 0 h 388171"/>
                <a:gd name="connsiteX1" fmla="*/ 440660 w 440660"/>
                <a:gd name="connsiteY1" fmla="*/ 0 h 388171"/>
                <a:gd name="connsiteX2" fmla="*/ 440660 w 440660"/>
                <a:gd name="connsiteY2" fmla="*/ 388171 h 388171"/>
                <a:gd name="connsiteX3" fmla="*/ 0 w 440660"/>
                <a:gd name="connsiteY3" fmla="*/ 388171 h 388171"/>
                <a:gd name="connsiteX4" fmla="*/ 0 w 440660"/>
                <a:gd name="connsiteY4" fmla="*/ 0 h 388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388171">
                  <a:moveTo>
                    <a:pt x="0" y="0"/>
                  </a:moveTo>
                  <a:lnTo>
                    <a:pt x="440660" y="0"/>
                  </a:lnTo>
                  <a:lnTo>
                    <a:pt x="440660" y="388171"/>
                  </a:lnTo>
                  <a:lnTo>
                    <a:pt x="0" y="388171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dirty="0">
                  <a:solidFill>
                    <a:schemeClr val="bg1"/>
                  </a:solidFill>
                </a:rPr>
                <a:t>Mechanical EO</a:t>
              </a:r>
              <a:endParaRPr lang="en-GB" sz="4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301C9E82-E5E0-94E7-05E2-399DC8E15D61}"/>
                </a:ext>
              </a:extLst>
            </p:cNvPr>
            <p:cNvSpPr/>
            <p:nvPr/>
          </p:nvSpPr>
          <p:spPr>
            <a:xfrm>
              <a:off x="4436438" y="4295742"/>
              <a:ext cx="440660" cy="371834"/>
            </a:xfrm>
            <a:custGeom>
              <a:avLst/>
              <a:gdLst>
                <a:gd name="connsiteX0" fmla="*/ 0 w 440660"/>
                <a:gd name="connsiteY0" fmla="*/ 0 h 354172"/>
                <a:gd name="connsiteX1" fmla="*/ 440660 w 440660"/>
                <a:gd name="connsiteY1" fmla="*/ 0 h 354172"/>
                <a:gd name="connsiteX2" fmla="*/ 440660 w 440660"/>
                <a:gd name="connsiteY2" fmla="*/ 354172 h 354172"/>
                <a:gd name="connsiteX3" fmla="*/ 0 w 440660"/>
                <a:gd name="connsiteY3" fmla="*/ 354172 h 354172"/>
                <a:gd name="connsiteX4" fmla="*/ 0 w 440660"/>
                <a:gd name="connsiteY4" fmla="*/ 0 h 354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354172">
                  <a:moveTo>
                    <a:pt x="0" y="0"/>
                  </a:moveTo>
                  <a:lnTo>
                    <a:pt x="440660" y="0"/>
                  </a:lnTo>
                  <a:lnTo>
                    <a:pt x="440660" y="354172"/>
                  </a:lnTo>
                  <a:lnTo>
                    <a:pt x="0" y="354172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Electrical EO (Weston)</a:t>
              </a: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FDBD1C79-BB37-EF46-E337-56ADE16BF8F1}"/>
                </a:ext>
              </a:extLst>
            </p:cNvPr>
            <p:cNvSpPr/>
            <p:nvPr/>
          </p:nvSpPr>
          <p:spPr>
            <a:xfrm>
              <a:off x="2666763" y="3789819"/>
              <a:ext cx="573101" cy="384832"/>
            </a:xfrm>
            <a:custGeom>
              <a:avLst/>
              <a:gdLst>
                <a:gd name="connsiteX0" fmla="*/ 0 w 570329"/>
                <a:gd name="connsiteY0" fmla="*/ 0 h 423073"/>
                <a:gd name="connsiteX1" fmla="*/ 570329 w 570329"/>
                <a:gd name="connsiteY1" fmla="*/ 0 h 423073"/>
                <a:gd name="connsiteX2" fmla="*/ 570329 w 570329"/>
                <a:gd name="connsiteY2" fmla="*/ 423073 h 423073"/>
                <a:gd name="connsiteX3" fmla="*/ 0 w 570329"/>
                <a:gd name="connsiteY3" fmla="*/ 423073 h 423073"/>
                <a:gd name="connsiteX4" fmla="*/ 0 w 570329"/>
                <a:gd name="connsiteY4" fmla="*/ 0 h 423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329" h="423073">
                  <a:moveTo>
                    <a:pt x="0" y="0"/>
                  </a:moveTo>
                  <a:lnTo>
                    <a:pt x="570329" y="0"/>
                  </a:lnTo>
                  <a:lnTo>
                    <a:pt x="570329" y="423073"/>
                  </a:lnTo>
                  <a:lnTo>
                    <a:pt x="0" y="423073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Senior Mechanical Estates Officer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678C767C-0D84-B8F6-2207-7CFA892D385F}"/>
                </a:ext>
              </a:extLst>
            </p:cNvPr>
            <p:cNvSpPr/>
            <p:nvPr/>
          </p:nvSpPr>
          <p:spPr>
            <a:xfrm>
              <a:off x="2374005" y="4293412"/>
              <a:ext cx="440660" cy="366092"/>
            </a:xfrm>
            <a:custGeom>
              <a:avLst/>
              <a:gdLst>
                <a:gd name="connsiteX0" fmla="*/ 0 w 440660"/>
                <a:gd name="connsiteY0" fmla="*/ 0 h 360480"/>
                <a:gd name="connsiteX1" fmla="*/ 440660 w 440660"/>
                <a:gd name="connsiteY1" fmla="*/ 0 h 360480"/>
                <a:gd name="connsiteX2" fmla="*/ 440660 w 440660"/>
                <a:gd name="connsiteY2" fmla="*/ 360480 h 360480"/>
                <a:gd name="connsiteX3" fmla="*/ 0 w 440660"/>
                <a:gd name="connsiteY3" fmla="*/ 360480 h 360480"/>
                <a:gd name="connsiteX4" fmla="*/ 0 w 440660"/>
                <a:gd name="connsiteY4" fmla="*/ 0 h 36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360480">
                  <a:moveTo>
                    <a:pt x="0" y="0"/>
                  </a:moveTo>
                  <a:lnTo>
                    <a:pt x="440660" y="0"/>
                  </a:lnTo>
                  <a:lnTo>
                    <a:pt x="440660" y="360480"/>
                  </a:lnTo>
                  <a:lnTo>
                    <a:pt x="0" y="360480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Mechanical EO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1DCDE35E-6BC0-DF52-28A7-668139FBCBAF}"/>
                </a:ext>
              </a:extLst>
            </p:cNvPr>
            <p:cNvSpPr/>
            <p:nvPr/>
          </p:nvSpPr>
          <p:spPr>
            <a:xfrm>
              <a:off x="2892387" y="4293158"/>
              <a:ext cx="440660" cy="366092"/>
            </a:xfrm>
            <a:custGeom>
              <a:avLst/>
              <a:gdLst>
                <a:gd name="connsiteX0" fmla="*/ 0 w 440660"/>
                <a:gd name="connsiteY0" fmla="*/ 0 h 367081"/>
                <a:gd name="connsiteX1" fmla="*/ 440660 w 440660"/>
                <a:gd name="connsiteY1" fmla="*/ 0 h 367081"/>
                <a:gd name="connsiteX2" fmla="*/ 440660 w 440660"/>
                <a:gd name="connsiteY2" fmla="*/ 367081 h 367081"/>
                <a:gd name="connsiteX3" fmla="*/ 0 w 440660"/>
                <a:gd name="connsiteY3" fmla="*/ 367081 h 367081"/>
                <a:gd name="connsiteX4" fmla="*/ 0 w 440660"/>
                <a:gd name="connsiteY4" fmla="*/ 0 h 367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367081">
                  <a:moveTo>
                    <a:pt x="0" y="0"/>
                  </a:moveTo>
                  <a:lnTo>
                    <a:pt x="440660" y="0"/>
                  </a:lnTo>
                  <a:lnTo>
                    <a:pt x="440660" y="367081"/>
                  </a:lnTo>
                  <a:lnTo>
                    <a:pt x="0" y="367081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Mechanical EO (Weston)</a:t>
              </a: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68BD6FE1-56DB-E5FA-B3DB-1C513BDF1CB3}"/>
                </a:ext>
              </a:extLst>
            </p:cNvPr>
            <p:cNvSpPr/>
            <p:nvPr/>
          </p:nvSpPr>
          <p:spPr>
            <a:xfrm>
              <a:off x="1508289" y="3277113"/>
              <a:ext cx="667428" cy="418603"/>
            </a:xfrm>
            <a:custGeom>
              <a:avLst/>
              <a:gdLst>
                <a:gd name="connsiteX0" fmla="*/ 0 w 667428"/>
                <a:gd name="connsiteY0" fmla="*/ 0 h 418603"/>
                <a:gd name="connsiteX1" fmla="*/ 667428 w 667428"/>
                <a:gd name="connsiteY1" fmla="*/ 0 h 418603"/>
                <a:gd name="connsiteX2" fmla="*/ 667428 w 667428"/>
                <a:gd name="connsiteY2" fmla="*/ 418603 h 418603"/>
                <a:gd name="connsiteX3" fmla="*/ 0 w 667428"/>
                <a:gd name="connsiteY3" fmla="*/ 418603 h 418603"/>
                <a:gd name="connsiteX4" fmla="*/ 0 w 667428"/>
                <a:gd name="connsiteY4" fmla="*/ 0 h 418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7428" h="418603">
                  <a:moveTo>
                    <a:pt x="0" y="0"/>
                  </a:moveTo>
                  <a:lnTo>
                    <a:pt x="667428" y="0"/>
                  </a:lnTo>
                  <a:lnTo>
                    <a:pt x="667428" y="418603"/>
                  </a:lnTo>
                  <a:lnTo>
                    <a:pt x="0" y="418603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Head of Estates Projects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ABFC918E-764B-F3BB-FE91-4F0B385D8413}"/>
                </a:ext>
              </a:extLst>
            </p:cNvPr>
            <p:cNvSpPr/>
            <p:nvPr/>
          </p:nvSpPr>
          <p:spPr>
            <a:xfrm>
              <a:off x="1707068" y="3832782"/>
              <a:ext cx="533924" cy="369236"/>
            </a:xfrm>
            <a:custGeom>
              <a:avLst/>
              <a:gdLst>
                <a:gd name="connsiteX0" fmla="*/ 0 w 557074"/>
                <a:gd name="connsiteY0" fmla="*/ 0 h 424375"/>
                <a:gd name="connsiteX1" fmla="*/ 557074 w 557074"/>
                <a:gd name="connsiteY1" fmla="*/ 0 h 424375"/>
                <a:gd name="connsiteX2" fmla="*/ 557074 w 557074"/>
                <a:gd name="connsiteY2" fmla="*/ 424375 h 424375"/>
                <a:gd name="connsiteX3" fmla="*/ 0 w 557074"/>
                <a:gd name="connsiteY3" fmla="*/ 424375 h 424375"/>
                <a:gd name="connsiteX4" fmla="*/ 0 w 557074"/>
                <a:gd name="connsiteY4" fmla="*/ 0 h 42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7074" h="424375">
                  <a:moveTo>
                    <a:pt x="0" y="0"/>
                  </a:moveTo>
                  <a:lnTo>
                    <a:pt x="557074" y="0"/>
                  </a:lnTo>
                  <a:lnTo>
                    <a:pt x="557074" y="424375"/>
                  </a:lnTo>
                  <a:lnTo>
                    <a:pt x="0" y="424375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Project Manager (QS)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FC486D72-BFA6-230B-ECCF-6183AA6CD841}"/>
                </a:ext>
              </a:extLst>
            </p:cNvPr>
            <p:cNvSpPr/>
            <p:nvPr/>
          </p:nvSpPr>
          <p:spPr>
            <a:xfrm>
              <a:off x="1713059" y="4271028"/>
              <a:ext cx="527566" cy="369236"/>
            </a:xfrm>
            <a:custGeom>
              <a:avLst/>
              <a:gdLst>
                <a:gd name="connsiteX0" fmla="*/ 0 w 541668"/>
                <a:gd name="connsiteY0" fmla="*/ 0 h 369236"/>
                <a:gd name="connsiteX1" fmla="*/ 541668 w 541668"/>
                <a:gd name="connsiteY1" fmla="*/ 0 h 369236"/>
                <a:gd name="connsiteX2" fmla="*/ 541668 w 541668"/>
                <a:gd name="connsiteY2" fmla="*/ 369236 h 369236"/>
                <a:gd name="connsiteX3" fmla="*/ 0 w 541668"/>
                <a:gd name="connsiteY3" fmla="*/ 369236 h 369236"/>
                <a:gd name="connsiteX4" fmla="*/ 0 w 541668"/>
                <a:gd name="connsiteY4" fmla="*/ 0 h 369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1668" h="369236">
                  <a:moveTo>
                    <a:pt x="0" y="0"/>
                  </a:moveTo>
                  <a:lnTo>
                    <a:pt x="541668" y="0"/>
                  </a:lnTo>
                  <a:lnTo>
                    <a:pt x="541668" y="369236"/>
                  </a:lnTo>
                  <a:lnTo>
                    <a:pt x="0" y="369236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Project Manager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BEF8A211-C951-EA7B-FB45-D79BAF0215EC}"/>
                </a:ext>
              </a:extLst>
            </p:cNvPr>
            <p:cNvSpPr/>
            <p:nvPr/>
          </p:nvSpPr>
          <p:spPr>
            <a:xfrm>
              <a:off x="1715020" y="4709274"/>
              <a:ext cx="522256" cy="376299"/>
            </a:xfrm>
            <a:custGeom>
              <a:avLst/>
              <a:gdLst>
                <a:gd name="connsiteX0" fmla="*/ 0 w 600549"/>
                <a:gd name="connsiteY0" fmla="*/ 0 h 413310"/>
                <a:gd name="connsiteX1" fmla="*/ 600549 w 600549"/>
                <a:gd name="connsiteY1" fmla="*/ 0 h 413310"/>
                <a:gd name="connsiteX2" fmla="*/ 600549 w 600549"/>
                <a:gd name="connsiteY2" fmla="*/ 413310 h 413310"/>
                <a:gd name="connsiteX3" fmla="*/ 0 w 600549"/>
                <a:gd name="connsiteY3" fmla="*/ 413310 h 413310"/>
                <a:gd name="connsiteX4" fmla="*/ 0 w 600549"/>
                <a:gd name="connsiteY4" fmla="*/ 0 h 413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0549" h="413310">
                  <a:moveTo>
                    <a:pt x="0" y="0"/>
                  </a:moveTo>
                  <a:lnTo>
                    <a:pt x="600549" y="0"/>
                  </a:lnTo>
                  <a:lnTo>
                    <a:pt x="600549" y="413310"/>
                  </a:lnTo>
                  <a:lnTo>
                    <a:pt x="0" y="413310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Senior infrastructure Project Manager</a:t>
              </a:r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A43B73F7-98A1-4401-F1A4-323F05CD0E13}"/>
                </a:ext>
              </a:extLst>
            </p:cNvPr>
            <p:cNvSpPr/>
            <p:nvPr/>
          </p:nvSpPr>
          <p:spPr>
            <a:xfrm>
              <a:off x="1113617" y="3822717"/>
              <a:ext cx="523284" cy="376299"/>
            </a:xfrm>
            <a:custGeom>
              <a:avLst/>
              <a:gdLst>
                <a:gd name="connsiteX0" fmla="*/ 0 w 581883"/>
                <a:gd name="connsiteY0" fmla="*/ 0 h 379648"/>
                <a:gd name="connsiteX1" fmla="*/ 581883 w 581883"/>
                <a:gd name="connsiteY1" fmla="*/ 0 h 379648"/>
                <a:gd name="connsiteX2" fmla="*/ 581883 w 581883"/>
                <a:gd name="connsiteY2" fmla="*/ 379648 h 379648"/>
                <a:gd name="connsiteX3" fmla="*/ 0 w 581883"/>
                <a:gd name="connsiteY3" fmla="*/ 379648 h 379648"/>
                <a:gd name="connsiteX4" fmla="*/ 0 w 581883"/>
                <a:gd name="connsiteY4" fmla="*/ 0 h 379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1883" h="379648">
                  <a:moveTo>
                    <a:pt x="0" y="0"/>
                  </a:moveTo>
                  <a:lnTo>
                    <a:pt x="581883" y="0"/>
                  </a:lnTo>
                  <a:lnTo>
                    <a:pt x="581883" y="379648"/>
                  </a:lnTo>
                  <a:lnTo>
                    <a:pt x="0" y="379648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00" b="1" dirty="0">
                  <a:solidFill>
                    <a:schemeClr val="bg1"/>
                  </a:solidFill>
                </a:rPr>
                <a:t>New Works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00" b="1" dirty="0">
                  <a:solidFill>
                    <a:schemeClr val="bg1"/>
                  </a:solidFill>
                </a:rPr>
                <a:t> </a:t>
              </a:r>
              <a:r>
                <a:rPr lang="en-US" sz="400" b="1" kern="1200" dirty="0">
                  <a:solidFill>
                    <a:schemeClr val="bg1"/>
                  </a:solidFill>
                </a:rPr>
                <a:t>Estates Officer 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5C63662D-6F26-9475-F5D6-67E8FF37FA0B}"/>
                </a:ext>
              </a:extLst>
            </p:cNvPr>
            <p:cNvSpPr/>
            <p:nvPr/>
          </p:nvSpPr>
          <p:spPr>
            <a:xfrm>
              <a:off x="1123946" y="4283918"/>
              <a:ext cx="506426" cy="376742"/>
            </a:xfrm>
            <a:custGeom>
              <a:avLst/>
              <a:gdLst>
                <a:gd name="connsiteX0" fmla="*/ 0 w 523284"/>
                <a:gd name="connsiteY0" fmla="*/ 0 h 376742"/>
                <a:gd name="connsiteX1" fmla="*/ 523284 w 523284"/>
                <a:gd name="connsiteY1" fmla="*/ 0 h 376742"/>
                <a:gd name="connsiteX2" fmla="*/ 523284 w 523284"/>
                <a:gd name="connsiteY2" fmla="*/ 376742 h 376742"/>
                <a:gd name="connsiteX3" fmla="*/ 0 w 523284"/>
                <a:gd name="connsiteY3" fmla="*/ 376742 h 376742"/>
                <a:gd name="connsiteX4" fmla="*/ 0 w 523284"/>
                <a:gd name="connsiteY4" fmla="*/ 0 h 376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3284" h="376742">
                  <a:moveTo>
                    <a:pt x="0" y="0"/>
                  </a:moveTo>
                  <a:lnTo>
                    <a:pt x="523284" y="0"/>
                  </a:lnTo>
                  <a:lnTo>
                    <a:pt x="523284" y="376742"/>
                  </a:lnTo>
                  <a:lnTo>
                    <a:pt x="0" y="37674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kern="1200" dirty="0"/>
                <a:t>Reactive Small Works Officer</a:t>
              </a:r>
              <a:endParaRPr lang="en-US" sz="400" kern="1200" dirty="0"/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400" kern="1200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110569A-A341-4B07-0EAB-801710DFC6A8}"/>
                </a:ext>
              </a:extLst>
            </p:cNvPr>
            <p:cNvSpPr/>
            <p:nvPr/>
          </p:nvSpPr>
          <p:spPr>
            <a:xfrm>
              <a:off x="1121798" y="4762100"/>
              <a:ext cx="506426" cy="383271"/>
            </a:xfrm>
            <a:custGeom>
              <a:avLst/>
              <a:gdLst>
                <a:gd name="connsiteX0" fmla="*/ 0 w 537006"/>
                <a:gd name="connsiteY0" fmla="*/ 0 h 383271"/>
                <a:gd name="connsiteX1" fmla="*/ 537006 w 537006"/>
                <a:gd name="connsiteY1" fmla="*/ 0 h 383271"/>
                <a:gd name="connsiteX2" fmla="*/ 537006 w 537006"/>
                <a:gd name="connsiteY2" fmla="*/ 383271 h 383271"/>
                <a:gd name="connsiteX3" fmla="*/ 0 w 537006"/>
                <a:gd name="connsiteY3" fmla="*/ 383271 h 383271"/>
                <a:gd name="connsiteX4" fmla="*/ 0 w 537006"/>
                <a:gd name="connsiteY4" fmla="*/ 0 h 383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006" h="383271">
                  <a:moveTo>
                    <a:pt x="0" y="0"/>
                  </a:moveTo>
                  <a:lnTo>
                    <a:pt x="537006" y="0"/>
                  </a:lnTo>
                  <a:lnTo>
                    <a:pt x="537006" y="383271"/>
                  </a:lnTo>
                  <a:lnTo>
                    <a:pt x="0" y="3832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kern="1200" dirty="0"/>
                <a:t>Projects Co-ordinator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4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500" kern="1200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FCB9E736-012A-6D4E-A887-34062AE4B08A}"/>
                </a:ext>
              </a:extLst>
            </p:cNvPr>
            <p:cNvSpPr/>
            <p:nvPr/>
          </p:nvSpPr>
          <p:spPr>
            <a:xfrm>
              <a:off x="1713059" y="5163437"/>
              <a:ext cx="523284" cy="355734"/>
            </a:xfrm>
            <a:custGeom>
              <a:avLst/>
              <a:gdLst>
                <a:gd name="connsiteX0" fmla="*/ 0 w 567451"/>
                <a:gd name="connsiteY0" fmla="*/ 0 h 355734"/>
                <a:gd name="connsiteX1" fmla="*/ 567451 w 567451"/>
                <a:gd name="connsiteY1" fmla="*/ 0 h 355734"/>
                <a:gd name="connsiteX2" fmla="*/ 567451 w 567451"/>
                <a:gd name="connsiteY2" fmla="*/ 355734 h 355734"/>
                <a:gd name="connsiteX3" fmla="*/ 0 w 567451"/>
                <a:gd name="connsiteY3" fmla="*/ 355734 h 355734"/>
                <a:gd name="connsiteX4" fmla="*/ 0 w 567451"/>
                <a:gd name="connsiteY4" fmla="*/ 0 h 355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7451" h="355734">
                  <a:moveTo>
                    <a:pt x="0" y="0"/>
                  </a:moveTo>
                  <a:lnTo>
                    <a:pt x="567451" y="0"/>
                  </a:lnTo>
                  <a:lnTo>
                    <a:pt x="567451" y="355734"/>
                  </a:lnTo>
                  <a:lnTo>
                    <a:pt x="0" y="3557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00" kern="1200" dirty="0"/>
                <a:t>Project Manager </a:t>
              </a: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3BC894B0-C83A-5B35-49EA-3ABEF6E1E9F9}"/>
                </a:ext>
              </a:extLst>
            </p:cNvPr>
            <p:cNvSpPr/>
            <p:nvPr/>
          </p:nvSpPr>
          <p:spPr>
            <a:xfrm>
              <a:off x="6175396" y="2783557"/>
              <a:ext cx="571748" cy="325601"/>
            </a:xfrm>
            <a:custGeom>
              <a:avLst/>
              <a:gdLst>
                <a:gd name="connsiteX0" fmla="*/ 0 w 571748"/>
                <a:gd name="connsiteY0" fmla="*/ 0 h 325601"/>
                <a:gd name="connsiteX1" fmla="*/ 571748 w 571748"/>
                <a:gd name="connsiteY1" fmla="*/ 0 h 325601"/>
                <a:gd name="connsiteX2" fmla="*/ 571748 w 571748"/>
                <a:gd name="connsiteY2" fmla="*/ 325601 h 325601"/>
                <a:gd name="connsiteX3" fmla="*/ 0 w 571748"/>
                <a:gd name="connsiteY3" fmla="*/ 325601 h 325601"/>
                <a:gd name="connsiteX4" fmla="*/ 0 w 571748"/>
                <a:gd name="connsiteY4" fmla="*/ 0 h 325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748" h="325601">
                  <a:moveTo>
                    <a:pt x="0" y="0"/>
                  </a:moveTo>
                  <a:lnTo>
                    <a:pt x="571748" y="0"/>
                  </a:lnTo>
                  <a:lnTo>
                    <a:pt x="571748" y="325601"/>
                  </a:lnTo>
                  <a:lnTo>
                    <a:pt x="0" y="325601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MA to Associate Director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/>
                <a:t>&amp; General Manager  </a:t>
              </a: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EF7B43F-F243-EC0F-317C-F2B4D3895034}"/>
                </a:ext>
              </a:extLst>
            </p:cNvPr>
            <p:cNvSpPr/>
            <p:nvPr/>
          </p:nvSpPr>
          <p:spPr>
            <a:xfrm>
              <a:off x="8667754" y="5670524"/>
              <a:ext cx="440660" cy="273108"/>
            </a:xfrm>
            <a:custGeom>
              <a:avLst/>
              <a:gdLst>
                <a:gd name="connsiteX0" fmla="*/ 0 w 440660"/>
                <a:gd name="connsiteY0" fmla="*/ 0 h 862452"/>
                <a:gd name="connsiteX1" fmla="*/ 440660 w 440660"/>
                <a:gd name="connsiteY1" fmla="*/ 0 h 862452"/>
                <a:gd name="connsiteX2" fmla="*/ 440660 w 440660"/>
                <a:gd name="connsiteY2" fmla="*/ 862452 h 862452"/>
                <a:gd name="connsiteX3" fmla="*/ 0 w 440660"/>
                <a:gd name="connsiteY3" fmla="*/ 862452 h 862452"/>
                <a:gd name="connsiteX4" fmla="*/ 0 w 440660"/>
                <a:gd name="connsiteY4" fmla="*/ 0 h 86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862452">
                  <a:moveTo>
                    <a:pt x="0" y="0"/>
                  </a:moveTo>
                  <a:lnTo>
                    <a:pt x="440660" y="0"/>
                  </a:lnTo>
                  <a:lnTo>
                    <a:pt x="440660" y="862452"/>
                  </a:lnTo>
                  <a:lnTo>
                    <a:pt x="0" y="862452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540" tIns="2540" rIns="2540" bIns="254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400" b="1" kern="1200" dirty="0">
                  <a:solidFill>
                    <a:schemeClr val="bg1"/>
                  </a:solidFill>
                </a:rPr>
                <a:t>Apprentices</a:t>
              </a:r>
            </a:p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4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0A4D7941-46FC-8648-BFF2-259F10D451F1}"/>
                </a:ext>
              </a:extLst>
            </p:cNvPr>
            <p:cNvSpPr/>
            <p:nvPr/>
          </p:nvSpPr>
          <p:spPr>
            <a:xfrm>
              <a:off x="1020636" y="2375604"/>
              <a:ext cx="440660" cy="220330"/>
            </a:xfrm>
            <a:custGeom>
              <a:avLst/>
              <a:gdLst>
                <a:gd name="connsiteX0" fmla="*/ 0 w 440660"/>
                <a:gd name="connsiteY0" fmla="*/ 0 h 220330"/>
                <a:gd name="connsiteX1" fmla="*/ 440660 w 440660"/>
                <a:gd name="connsiteY1" fmla="*/ 0 h 220330"/>
                <a:gd name="connsiteX2" fmla="*/ 440660 w 440660"/>
                <a:gd name="connsiteY2" fmla="*/ 220330 h 220330"/>
                <a:gd name="connsiteX3" fmla="*/ 0 w 440660"/>
                <a:gd name="connsiteY3" fmla="*/ 220330 h 220330"/>
                <a:gd name="connsiteX4" fmla="*/ 0 w 440660"/>
                <a:gd name="connsiteY4" fmla="*/ 0 h 220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220330">
                  <a:moveTo>
                    <a:pt x="0" y="0"/>
                  </a:moveTo>
                  <a:lnTo>
                    <a:pt x="440660" y="0"/>
                  </a:lnTo>
                  <a:lnTo>
                    <a:pt x="440660" y="220330"/>
                  </a:lnTo>
                  <a:lnTo>
                    <a:pt x="0" y="22033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800" b="1" kern="1200" dirty="0"/>
                <a:t>Vacant </a:t>
              </a: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D6DF56EC-EF78-CB38-0C48-7838D1DCDC91}"/>
                </a:ext>
              </a:extLst>
            </p:cNvPr>
            <p:cNvSpPr/>
            <p:nvPr/>
          </p:nvSpPr>
          <p:spPr>
            <a:xfrm>
              <a:off x="1019318" y="2041892"/>
              <a:ext cx="440660" cy="220330"/>
            </a:xfrm>
            <a:custGeom>
              <a:avLst/>
              <a:gdLst>
                <a:gd name="connsiteX0" fmla="*/ 0 w 440660"/>
                <a:gd name="connsiteY0" fmla="*/ 0 h 220330"/>
                <a:gd name="connsiteX1" fmla="*/ 440660 w 440660"/>
                <a:gd name="connsiteY1" fmla="*/ 0 h 220330"/>
                <a:gd name="connsiteX2" fmla="*/ 440660 w 440660"/>
                <a:gd name="connsiteY2" fmla="*/ 220330 h 220330"/>
                <a:gd name="connsiteX3" fmla="*/ 0 w 440660"/>
                <a:gd name="connsiteY3" fmla="*/ 220330 h 220330"/>
                <a:gd name="connsiteX4" fmla="*/ 0 w 440660"/>
                <a:gd name="connsiteY4" fmla="*/ 0 h 220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660" h="220330">
                  <a:moveTo>
                    <a:pt x="0" y="0"/>
                  </a:moveTo>
                  <a:lnTo>
                    <a:pt x="440660" y="0"/>
                  </a:lnTo>
                  <a:lnTo>
                    <a:pt x="440660" y="220330"/>
                  </a:lnTo>
                  <a:lnTo>
                    <a:pt x="0" y="22033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800" b="1" kern="1200" dirty="0"/>
                <a:t>Estates</a:t>
              </a:r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71079" y="370800"/>
            <a:ext cx="11290361" cy="47479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GB" sz="1800" dirty="0">
                <a:solidFill>
                  <a:schemeClr val="bg1"/>
                </a:solidFill>
              </a:rPr>
              <a:t>UHBW Estates Organisational Chart</a:t>
            </a:r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8AD589F2-F285-5696-D379-BAF8F4E60ECA}"/>
              </a:ext>
            </a:extLst>
          </p:cNvPr>
          <p:cNvCxnSpPr/>
          <p:nvPr/>
        </p:nvCxnSpPr>
        <p:spPr>
          <a:xfrm>
            <a:off x="6100433" y="127220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8A7AC76A-3E7B-0257-7709-ABAC249FF472}"/>
              </a:ext>
            </a:extLst>
          </p:cNvPr>
          <p:cNvSpPr/>
          <p:nvPr/>
        </p:nvSpPr>
        <p:spPr>
          <a:xfrm>
            <a:off x="5743976" y="947004"/>
            <a:ext cx="693167" cy="345682"/>
          </a:xfrm>
          <a:custGeom>
            <a:avLst/>
            <a:gdLst>
              <a:gd name="connsiteX0" fmla="*/ 0 w 693167"/>
              <a:gd name="connsiteY0" fmla="*/ 0 h 345682"/>
              <a:gd name="connsiteX1" fmla="*/ 693167 w 693167"/>
              <a:gd name="connsiteY1" fmla="*/ 0 h 345682"/>
              <a:gd name="connsiteX2" fmla="*/ 693167 w 693167"/>
              <a:gd name="connsiteY2" fmla="*/ 345682 h 345682"/>
              <a:gd name="connsiteX3" fmla="*/ 0 w 693167"/>
              <a:gd name="connsiteY3" fmla="*/ 345682 h 345682"/>
              <a:gd name="connsiteX4" fmla="*/ 0 w 693167"/>
              <a:gd name="connsiteY4" fmla="*/ 0 h 345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167" h="345682">
                <a:moveTo>
                  <a:pt x="0" y="0"/>
                </a:moveTo>
                <a:lnTo>
                  <a:pt x="693167" y="0"/>
                </a:lnTo>
                <a:lnTo>
                  <a:pt x="693167" y="345682"/>
                </a:lnTo>
                <a:lnTo>
                  <a:pt x="0" y="34568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2540" tIns="2540" rIns="2540" bIns="2540" numCol="1" spcCol="1270" anchor="ctr" anchorCtr="0">
            <a:noAutofit/>
          </a:bodyPr>
          <a:lstStyle/>
          <a:p>
            <a:pPr marL="0" lvl="0" indent="0" algn="ctr" defTabSz="177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00" kern="1200" dirty="0"/>
              <a:t>E</a:t>
            </a:r>
            <a:r>
              <a:rPr lang="en-US" sz="400" dirty="0"/>
              <a:t>states </a:t>
            </a:r>
            <a:r>
              <a:rPr lang="en-US" sz="400" kern="1200" dirty="0"/>
              <a:t>&amp;Facilities Director</a:t>
            </a: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C8B38CAD-F484-40EA-C11F-01F3699B9C5C}"/>
              </a:ext>
            </a:extLst>
          </p:cNvPr>
          <p:cNvCxnSpPr>
            <a:cxnSpLocks/>
          </p:cNvCxnSpPr>
          <p:nvPr/>
        </p:nvCxnSpPr>
        <p:spPr>
          <a:xfrm>
            <a:off x="4746626" y="3272690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2" name="Freeform: Shape 401">
            <a:extLst>
              <a:ext uri="{FF2B5EF4-FFF2-40B4-BE49-F238E27FC236}">
                <a16:creationId xmlns:a16="http://schemas.microsoft.com/office/drawing/2014/main" id="{935FDA7E-9FEE-8C07-7256-0C699B7B97E8}"/>
              </a:ext>
            </a:extLst>
          </p:cNvPr>
          <p:cNvSpPr/>
          <p:nvPr/>
        </p:nvSpPr>
        <p:spPr>
          <a:xfrm>
            <a:off x="4636347" y="3336443"/>
            <a:ext cx="504353" cy="372490"/>
          </a:xfrm>
          <a:custGeom>
            <a:avLst/>
            <a:gdLst>
              <a:gd name="connsiteX0" fmla="*/ 0 w 440660"/>
              <a:gd name="connsiteY0" fmla="*/ 0 h 434103"/>
              <a:gd name="connsiteX1" fmla="*/ 440660 w 440660"/>
              <a:gd name="connsiteY1" fmla="*/ 0 h 434103"/>
              <a:gd name="connsiteX2" fmla="*/ 440660 w 440660"/>
              <a:gd name="connsiteY2" fmla="*/ 434103 h 434103"/>
              <a:gd name="connsiteX3" fmla="*/ 0 w 440660"/>
              <a:gd name="connsiteY3" fmla="*/ 434103 h 434103"/>
              <a:gd name="connsiteX4" fmla="*/ 0 w 440660"/>
              <a:gd name="connsiteY4" fmla="*/ 0 h 434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660" h="434103">
                <a:moveTo>
                  <a:pt x="0" y="0"/>
                </a:moveTo>
                <a:lnTo>
                  <a:pt x="440660" y="0"/>
                </a:lnTo>
                <a:lnTo>
                  <a:pt x="440660" y="434103"/>
                </a:lnTo>
                <a:lnTo>
                  <a:pt x="0" y="434103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2540" tIns="2540" rIns="2540" bIns="2540" numCol="1" spcCol="1270" anchor="ctr" anchorCtr="0">
            <a:noAutofit/>
          </a:bodyPr>
          <a:lstStyle/>
          <a:p>
            <a:pPr marL="0" lvl="0" indent="0" algn="ctr" defTabSz="177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00" b="1" kern="1200" dirty="0"/>
              <a:t>Senior Building Estates Officer</a:t>
            </a:r>
          </a:p>
          <a:p>
            <a:pPr marL="0" lvl="0" indent="0" algn="ctr" defTabSz="177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400" b="1" kern="1200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28717D4-BDFB-517F-E031-83ED61EF6C96}"/>
              </a:ext>
            </a:extLst>
          </p:cNvPr>
          <p:cNvSpPr/>
          <p:nvPr/>
        </p:nvSpPr>
        <p:spPr>
          <a:xfrm>
            <a:off x="10595970" y="5280074"/>
            <a:ext cx="1249990" cy="318452"/>
          </a:xfrm>
          <a:custGeom>
            <a:avLst/>
            <a:gdLst>
              <a:gd name="connsiteX0" fmla="*/ 0 w 663467"/>
              <a:gd name="connsiteY0" fmla="*/ 0 h 2536481"/>
              <a:gd name="connsiteX1" fmla="*/ 663467 w 663467"/>
              <a:gd name="connsiteY1" fmla="*/ 0 h 2536481"/>
              <a:gd name="connsiteX2" fmla="*/ 663467 w 663467"/>
              <a:gd name="connsiteY2" fmla="*/ 2536481 h 2536481"/>
              <a:gd name="connsiteX3" fmla="*/ 0 w 663467"/>
              <a:gd name="connsiteY3" fmla="*/ 2536481 h 2536481"/>
              <a:gd name="connsiteX4" fmla="*/ 0 w 663467"/>
              <a:gd name="connsiteY4" fmla="*/ 0 h 2536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3467" h="2536481">
                <a:moveTo>
                  <a:pt x="0" y="0"/>
                </a:moveTo>
                <a:lnTo>
                  <a:pt x="663467" y="0"/>
                </a:lnTo>
                <a:lnTo>
                  <a:pt x="663467" y="2536481"/>
                </a:lnTo>
                <a:lnTo>
                  <a:pt x="0" y="25364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2540" tIns="2540" rIns="2540" bIns="2540" numCol="1" spcCol="1270" anchor="ctr" anchorCtr="0">
            <a:noAutofit/>
          </a:bodyPr>
          <a:lstStyle/>
          <a:p>
            <a:pPr marL="0" lvl="0" indent="0" algn="ctr" defTabSz="177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400" b="1" kern="12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7285CAD7-5054-5A84-9D64-2DE1221014EE}"/>
              </a:ext>
            </a:extLst>
          </p:cNvPr>
          <p:cNvSpPr txBox="1"/>
          <p:nvPr/>
        </p:nvSpPr>
        <p:spPr>
          <a:xfrm>
            <a:off x="10679330" y="5274815"/>
            <a:ext cx="991233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b="1" dirty="0">
                <a:solidFill>
                  <a:schemeClr val="bg1"/>
                </a:solidFill>
              </a:rPr>
              <a:t>Transport Team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BE132981-ED21-C5FB-923A-170C0788D62F}"/>
              </a:ext>
            </a:extLst>
          </p:cNvPr>
          <p:cNvCxnSpPr>
            <a:cxnSpLocks/>
          </p:cNvCxnSpPr>
          <p:nvPr/>
        </p:nvCxnSpPr>
        <p:spPr>
          <a:xfrm flipH="1">
            <a:off x="7806302" y="2752771"/>
            <a:ext cx="642" cy="1707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or: Elbow 139">
            <a:extLst>
              <a:ext uri="{FF2B5EF4-FFF2-40B4-BE49-F238E27FC236}">
                <a16:creationId xmlns:a16="http://schemas.microsoft.com/office/drawing/2014/main" id="{D22A85EE-C2F0-FAA7-6B5E-55A90DE28F46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76574" y="2743865"/>
            <a:ext cx="4301400" cy="138787"/>
          </a:xfrm>
          <a:prstGeom prst="bentConnector3">
            <a:avLst>
              <a:gd name="adj1" fmla="val 976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or: Elbow 159">
            <a:extLst>
              <a:ext uri="{FF2B5EF4-FFF2-40B4-BE49-F238E27FC236}">
                <a16:creationId xmlns:a16="http://schemas.microsoft.com/office/drawing/2014/main" id="{D98C5C8D-F7E1-A27A-36C0-6272A27B7F68}"/>
              </a:ext>
            </a:extLst>
          </p:cNvPr>
          <p:cNvCxnSpPr>
            <a:cxnSpLocks/>
          </p:cNvCxnSpPr>
          <p:nvPr/>
        </p:nvCxnSpPr>
        <p:spPr>
          <a:xfrm rot="10800000" flipV="1">
            <a:off x="2920142" y="3275741"/>
            <a:ext cx="1106528" cy="112067"/>
          </a:xfrm>
          <a:prstGeom prst="bentConnector3">
            <a:avLst>
              <a:gd name="adj1" fmla="val 924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01380CEC-B1D6-FDAE-9572-A027D6C500B4}"/>
              </a:ext>
            </a:extLst>
          </p:cNvPr>
          <p:cNvCxnSpPr>
            <a:cxnSpLocks/>
          </p:cNvCxnSpPr>
          <p:nvPr/>
        </p:nvCxnSpPr>
        <p:spPr>
          <a:xfrm rot="10800000" flipV="1">
            <a:off x="9293606" y="3264659"/>
            <a:ext cx="1827502" cy="93403"/>
          </a:xfrm>
          <a:prstGeom prst="bentConnector3">
            <a:avLst>
              <a:gd name="adj1" fmla="val 10003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9F9571D-F496-4316-50CC-1162B16E9175}"/>
              </a:ext>
            </a:extLst>
          </p:cNvPr>
          <p:cNvCxnSpPr>
            <a:cxnSpLocks/>
          </p:cNvCxnSpPr>
          <p:nvPr/>
        </p:nvCxnSpPr>
        <p:spPr>
          <a:xfrm>
            <a:off x="6822051" y="4309584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135764-7A64-4356-DCE1-AE0BEAD39BA0}"/>
              </a:ext>
            </a:extLst>
          </p:cNvPr>
          <p:cNvCxnSpPr>
            <a:cxnSpLocks/>
          </p:cNvCxnSpPr>
          <p:nvPr/>
        </p:nvCxnSpPr>
        <p:spPr>
          <a:xfrm>
            <a:off x="5727941" y="3758043"/>
            <a:ext cx="0" cy="16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9E87AC-D811-FCC9-999E-50B98F9D827F}"/>
              </a:ext>
            </a:extLst>
          </p:cNvPr>
          <p:cNvCxnSpPr>
            <a:cxnSpLocks/>
          </p:cNvCxnSpPr>
          <p:nvPr/>
        </p:nvCxnSpPr>
        <p:spPr>
          <a:xfrm flipH="1" flipV="1">
            <a:off x="6815726" y="4309584"/>
            <a:ext cx="1601298" cy="32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8FA82731-A398-A615-E8F5-9BF8638D122D}"/>
              </a:ext>
            </a:extLst>
          </p:cNvPr>
          <p:cNvSpPr/>
          <p:nvPr/>
        </p:nvSpPr>
        <p:spPr>
          <a:xfrm>
            <a:off x="10789048" y="4688047"/>
            <a:ext cx="847835" cy="12244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76172"/>
                </a:lnTo>
                <a:lnTo>
                  <a:pt x="847835" y="76172"/>
                </a:lnTo>
                <a:lnTo>
                  <a:pt x="847835" y="122441"/>
                </a:lnTo>
              </a:path>
            </a:pathLst>
          </a:cu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216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A3 Paper (297x420 mm)</PresentationFormat>
  <Paragraphs>101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UHBW Estates Organisational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2024-06-07T10:37:51Z</dcterms:created>
  <dcterms:modified xsi:type="dcterms:W3CDTF">2024-06-07T10:38:13Z</dcterms:modified>
</cp:coreProperties>
</file>