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801600" cy="9601200" type="A3"/>
  <p:notesSz cx="6858000" cy="9144000"/>
  <p:defaultTextStyle>
    <a:defPPr>
      <a:defRPr lang="en-US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16" autoAdjust="0"/>
    <p:restoredTop sz="93316" autoAdjust="0"/>
  </p:normalViewPr>
  <p:slideViewPr>
    <p:cSldViewPr>
      <p:cViewPr>
        <p:scale>
          <a:sx n="200" d="100"/>
          <a:sy n="200" d="100"/>
        </p:scale>
        <p:origin x="9276" y="6232"/>
      </p:cViewPr>
      <p:guideLst>
        <p:guide orient="horz" pos="3024"/>
        <p:guide pos="40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7DF2301-1C27-41E1-807B-171A4586992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75D973FF-38A8-4675-8707-BA2EFB179CE2}">
      <dgm:prSet phldrT="[Text]"/>
      <dgm:spPr/>
      <dgm:t>
        <a:bodyPr/>
        <a:lstStyle/>
        <a:p>
          <a:r>
            <a:rPr lang="en-GB" dirty="0" smtClean="0"/>
            <a:t>Name</a:t>
          </a:r>
        </a:p>
        <a:p>
          <a:r>
            <a:rPr lang="en-GB" dirty="0" smtClean="0"/>
            <a:t>Director Estates &amp; Facilities</a:t>
          </a:r>
        </a:p>
        <a:p>
          <a:r>
            <a:rPr lang="en-GB" dirty="0" smtClean="0"/>
            <a:t>(BRI)</a:t>
          </a:r>
          <a:endParaRPr lang="en-GB" dirty="0"/>
        </a:p>
      </dgm:t>
    </dgm:pt>
    <dgm:pt modelId="{2893D01C-47A0-4CBD-9587-D74F60ED9ABD}" type="parTrans" cxnId="{4607524A-2D30-4487-8E84-53E26567C757}">
      <dgm:prSet/>
      <dgm:spPr/>
      <dgm:t>
        <a:bodyPr/>
        <a:lstStyle/>
        <a:p>
          <a:endParaRPr lang="en-GB"/>
        </a:p>
      </dgm:t>
    </dgm:pt>
    <dgm:pt modelId="{236831DC-61A7-498E-80D2-0D7AF9F52097}" type="sibTrans" cxnId="{4607524A-2D30-4487-8E84-53E26567C757}">
      <dgm:prSet/>
      <dgm:spPr/>
      <dgm:t>
        <a:bodyPr/>
        <a:lstStyle/>
        <a:p>
          <a:endParaRPr lang="en-GB"/>
        </a:p>
      </dgm:t>
    </dgm:pt>
    <dgm:pt modelId="{E08FF3A2-FB71-4022-966A-9E1E77436963}">
      <dgm:prSet phldrT="[Text]"/>
      <dgm:spPr/>
      <dgm:t>
        <a:bodyPr/>
        <a:lstStyle/>
        <a:p>
          <a:r>
            <a:rPr lang="en-GB" dirty="0" smtClean="0"/>
            <a:t>Name</a:t>
          </a:r>
        </a:p>
        <a:p>
          <a:r>
            <a:rPr lang="en-GB" dirty="0" smtClean="0"/>
            <a:t>Associate Director Facilities</a:t>
          </a:r>
        </a:p>
        <a:p>
          <a:r>
            <a:rPr lang="en-GB" dirty="0" smtClean="0"/>
            <a:t>(BRI)</a:t>
          </a:r>
          <a:endParaRPr lang="en-GB" dirty="0"/>
        </a:p>
      </dgm:t>
    </dgm:pt>
    <dgm:pt modelId="{6C10BD85-2ED2-4065-B25E-2BA3DC2CF80A}" type="parTrans" cxnId="{340D3332-82F0-4E05-95BE-AE0865916739}">
      <dgm:prSet/>
      <dgm:spPr/>
      <dgm:t>
        <a:bodyPr/>
        <a:lstStyle/>
        <a:p>
          <a:endParaRPr lang="en-GB"/>
        </a:p>
      </dgm:t>
    </dgm:pt>
    <dgm:pt modelId="{B8E105AE-2BDA-49FF-AB4D-BE1904952235}" type="sibTrans" cxnId="{340D3332-82F0-4E05-95BE-AE0865916739}">
      <dgm:prSet/>
      <dgm:spPr/>
      <dgm:t>
        <a:bodyPr/>
        <a:lstStyle/>
        <a:p>
          <a:endParaRPr lang="en-GB"/>
        </a:p>
      </dgm:t>
    </dgm:pt>
    <dgm:pt modelId="{D3C70932-2387-4560-A95C-306402D7D0D4}" type="asst">
      <dgm:prSet/>
      <dgm:spPr/>
      <dgm:t>
        <a:bodyPr/>
        <a:lstStyle/>
        <a:p>
          <a:r>
            <a:rPr lang="en-GB" dirty="0" smtClean="0"/>
            <a:t>Name</a:t>
          </a:r>
        </a:p>
        <a:p>
          <a:r>
            <a:rPr lang="en-GB" dirty="0" smtClean="0"/>
            <a:t>Management Assistant</a:t>
          </a:r>
        </a:p>
        <a:p>
          <a:r>
            <a:rPr lang="en-GB" dirty="0" smtClean="0"/>
            <a:t>(BRI)</a:t>
          </a:r>
          <a:endParaRPr lang="en-GB" dirty="0"/>
        </a:p>
      </dgm:t>
    </dgm:pt>
    <dgm:pt modelId="{18827861-465D-4D3A-B3A0-4E7837894DCC}" type="parTrans" cxnId="{4B7B5C81-0C25-4CCB-89A3-B9C1943186A3}">
      <dgm:prSet/>
      <dgm:spPr/>
      <dgm:t>
        <a:bodyPr/>
        <a:lstStyle/>
        <a:p>
          <a:endParaRPr lang="en-GB"/>
        </a:p>
      </dgm:t>
    </dgm:pt>
    <dgm:pt modelId="{60B075D2-E1D0-47ED-8747-84532BF3C2E3}" type="sibTrans" cxnId="{4B7B5C81-0C25-4CCB-89A3-B9C1943186A3}">
      <dgm:prSet/>
      <dgm:spPr/>
      <dgm:t>
        <a:bodyPr/>
        <a:lstStyle/>
        <a:p>
          <a:endParaRPr lang="en-GB"/>
        </a:p>
      </dgm:t>
    </dgm:pt>
    <dgm:pt modelId="{1BBA094E-D30C-4ABA-8AC5-4825868F6F9E}" type="asst">
      <dgm:prSet/>
      <dgm:spPr/>
      <dgm:t>
        <a:bodyPr/>
        <a:lstStyle/>
        <a:p>
          <a:r>
            <a:rPr lang="en-GB" dirty="0" smtClean="0"/>
            <a:t>Name</a:t>
          </a:r>
        </a:p>
        <a:p>
          <a:r>
            <a:rPr lang="en-GB" dirty="0" smtClean="0"/>
            <a:t>Facilities Administrator</a:t>
          </a:r>
        </a:p>
        <a:p>
          <a:r>
            <a:rPr lang="en-GB" dirty="0" smtClean="0"/>
            <a:t>(BRI)</a:t>
          </a:r>
          <a:endParaRPr lang="en-GB" dirty="0"/>
        </a:p>
      </dgm:t>
    </dgm:pt>
    <dgm:pt modelId="{BF314F28-9CDE-44B2-BFEE-0B3E8F0D947C}" type="parTrans" cxnId="{2AA56E77-5F64-49A4-AA87-3C251852E51B}">
      <dgm:prSet/>
      <dgm:spPr/>
      <dgm:t>
        <a:bodyPr/>
        <a:lstStyle/>
        <a:p>
          <a:endParaRPr lang="en-GB"/>
        </a:p>
      </dgm:t>
    </dgm:pt>
    <dgm:pt modelId="{A8F5E908-4267-4608-9F0F-0AEFADCDE25C}" type="sibTrans" cxnId="{2AA56E77-5F64-49A4-AA87-3C251852E51B}">
      <dgm:prSet/>
      <dgm:spPr/>
      <dgm:t>
        <a:bodyPr/>
        <a:lstStyle/>
        <a:p>
          <a:endParaRPr lang="en-GB"/>
        </a:p>
      </dgm:t>
    </dgm:pt>
    <dgm:pt modelId="{C187C449-4173-49A3-99AB-AE49D1AA52A3}">
      <dgm:prSet/>
      <dgm:spPr/>
      <dgm:t>
        <a:bodyPr/>
        <a:lstStyle/>
        <a:p>
          <a:r>
            <a:rPr lang="en-GB" dirty="0" smtClean="0"/>
            <a:t>Name</a:t>
          </a:r>
        </a:p>
        <a:p>
          <a:r>
            <a:rPr lang="en-GB" dirty="0" smtClean="0"/>
            <a:t>General Manager</a:t>
          </a:r>
        </a:p>
        <a:p>
          <a:r>
            <a:rPr lang="en-GB" dirty="0" smtClean="0"/>
            <a:t>(BRI)</a:t>
          </a:r>
          <a:endParaRPr lang="en-GB" dirty="0"/>
        </a:p>
      </dgm:t>
    </dgm:pt>
    <dgm:pt modelId="{EDDED787-DAC1-4599-B8FA-6BD534B9CE9D}" type="parTrans" cxnId="{752136D3-EAD2-40A2-BF0A-844FD0AE462B}">
      <dgm:prSet/>
      <dgm:spPr/>
      <dgm:t>
        <a:bodyPr/>
        <a:lstStyle/>
        <a:p>
          <a:endParaRPr lang="en-GB"/>
        </a:p>
      </dgm:t>
    </dgm:pt>
    <dgm:pt modelId="{59B40F54-1136-45AD-8228-5255E8C9C50E}" type="sibTrans" cxnId="{752136D3-EAD2-40A2-BF0A-844FD0AE462B}">
      <dgm:prSet/>
      <dgm:spPr/>
      <dgm:t>
        <a:bodyPr/>
        <a:lstStyle/>
        <a:p>
          <a:endParaRPr lang="en-GB"/>
        </a:p>
      </dgm:t>
    </dgm:pt>
    <dgm:pt modelId="{A9091ED2-8EDE-455B-AB6F-1825A4E2B25E}">
      <dgm:prSet/>
      <dgm:spPr/>
      <dgm:t>
        <a:bodyPr/>
        <a:lstStyle/>
        <a:p>
          <a:r>
            <a:rPr lang="en-GB" dirty="0" smtClean="0"/>
            <a:t>Name</a:t>
          </a:r>
        </a:p>
        <a:p>
          <a:r>
            <a:rPr lang="en-GB" dirty="0" smtClean="0"/>
            <a:t>Senior Facilities Operations Manager (BRI)</a:t>
          </a:r>
          <a:endParaRPr lang="en-GB" dirty="0"/>
        </a:p>
      </dgm:t>
    </dgm:pt>
    <dgm:pt modelId="{83E7A8DC-0C9A-4E2F-B5B5-CD2961D6F95C}" type="parTrans" cxnId="{CEAB8A9A-9EF6-4370-A4DE-D6FF15875ACC}">
      <dgm:prSet/>
      <dgm:spPr/>
      <dgm:t>
        <a:bodyPr/>
        <a:lstStyle/>
        <a:p>
          <a:endParaRPr lang="en-GB"/>
        </a:p>
      </dgm:t>
    </dgm:pt>
    <dgm:pt modelId="{55A36E0C-546E-4C3E-AEF1-12A657895D1E}" type="sibTrans" cxnId="{CEAB8A9A-9EF6-4370-A4DE-D6FF15875ACC}">
      <dgm:prSet/>
      <dgm:spPr/>
      <dgm:t>
        <a:bodyPr/>
        <a:lstStyle/>
        <a:p>
          <a:endParaRPr lang="en-GB"/>
        </a:p>
      </dgm:t>
    </dgm:pt>
    <dgm:pt modelId="{0EFA01F3-15C9-48B1-94C0-C6A65207591A}">
      <dgm:prSet/>
      <dgm:spPr/>
      <dgm:t>
        <a:bodyPr/>
        <a:lstStyle/>
        <a:p>
          <a:r>
            <a:rPr lang="en-GB" dirty="0" smtClean="0"/>
            <a:t>Name</a:t>
          </a:r>
        </a:p>
        <a:p>
          <a:r>
            <a:rPr lang="en-GB" dirty="0" smtClean="0"/>
            <a:t>Facilities Operations </a:t>
          </a:r>
        </a:p>
        <a:p>
          <a:r>
            <a:rPr lang="en-GB" dirty="0" smtClean="0"/>
            <a:t>Manager, Cleaning (BRI)</a:t>
          </a:r>
          <a:endParaRPr lang="en-GB" dirty="0"/>
        </a:p>
      </dgm:t>
    </dgm:pt>
    <dgm:pt modelId="{6A3E459F-7A80-4BEA-8301-8038A9917C04}" type="parTrans" cxnId="{7097AFFF-58E2-428A-A249-798211EB1A5E}">
      <dgm:prSet/>
      <dgm:spPr/>
      <dgm:t>
        <a:bodyPr/>
        <a:lstStyle/>
        <a:p>
          <a:endParaRPr lang="en-GB"/>
        </a:p>
      </dgm:t>
    </dgm:pt>
    <dgm:pt modelId="{17A20A89-B02E-4B9E-B90F-D8C0453BDC18}" type="sibTrans" cxnId="{7097AFFF-58E2-428A-A249-798211EB1A5E}">
      <dgm:prSet/>
      <dgm:spPr/>
      <dgm:t>
        <a:bodyPr/>
        <a:lstStyle/>
        <a:p>
          <a:endParaRPr lang="en-GB"/>
        </a:p>
      </dgm:t>
    </dgm:pt>
    <dgm:pt modelId="{E4205BF0-5C33-46D0-A313-558FADC4E234}">
      <dgm:prSet/>
      <dgm:spPr/>
      <dgm:t>
        <a:bodyPr/>
        <a:lstStyle/>
        <a:p>
          <a:r>
            <a:rPr lang="en-GB" dirty="0" smtClean="0"/>
            <a:t>Name</a:t>
          </a:r>
        </a:p>
        <a:p>
          <a:r>
            <a:rPr lang="en-GB" dirty="0" smtClean="0"/>
            <a:t>Facilities Operations </a:t>
          </a:r>
        </a:p>
        <a:p>
          <a:r>
            <a:rPr lang="en-GB" dirty="0" smtClean="0"/>
            <a:t>Manager -</a:t>
          </a:r>
          <a:r>
            <a:rPr lang="en-GB" dirty="0" err="1" smtClean="0"/>
            <a:t>Portering</a:t>
          </a:r>
          <a:r>
            <a:rPr lang="en-GB" dirty="0" smtClean="0"/>
            <a:t>, </a:t>
          </a:r>
        </a:p>
        <a:p>
          <a:r>
            <a:rPr lang="en-GB" dirty="0" smtClean="0"/>
            <a:t>Stores &amp; Linen (BRI)</a:t>
          </a:r>
          <a:endParaRPr lang="en-GB" dirty="0"/>
        </a:p>
      </dgm:t>
    </dgm:pt>
    <dgm:pt modelId="{5899517C-99AB-45A7-8258-33AC4EED2F36}" type="parTrans" cxnId="{76AAC2DC-6CF0-47B0-9ADB-530D893042F1}">
      <dgm:prSet/>
      <dgm:spPr/>
      <dgm:t>
        <a:bodyPr/>
        <a:lstStyle/>
        <a:p>
          <a:endParaRPr lang="en-GB"/>
        </a:p>
      </dgm:t>
    </dgm:pt>
    <dgm:pt modelId="{2D1E4399-38A6-4B0D-8E34-725E0C6080E8}" type="sibTrans" cxnId="{76AAC2DC-6CF0-47B0-9ADB-530D893042F1}">
      <dgm:prSet/>
      <dgm:spPr/>
      <dgm:t>
        <a:bodyPr/>
        <a:lstStyle/>
        <a:p>
          <a:endParaRPr lang="en-GB"/>
        </a:p>
      </dgm:t>
    </dgm:pt>
    <dgm:pt modelId="{DBFB17B6-303B-4621-9CC7-1D0E9D70AE23}">
      <dgm:prSet/>
      <dgm:spPr/>
      <dgm:t>
        <a:bodyPr/>
        <a:lstStyle/>
        <a:p>
          <a:r>
            <a:rPr lang="en-GB" dirty="0" smtClean="0"/>
            <a:t>Name</a:t>
          </a:r>
        </a:p>
        <a:p>
          <a:r>
            <a:rPr lang="en-GB" dirty="0" smtClean="0"/>
            <a:t>Deputy </a:t>
          </a:r>
          <a:r>
            <a:rPr lang="en-GB" dirty="0" err="1" smtClean="0"/>
            <a:t>Portering</a:t>
          </a:r>
          <a:r>
            <a:rPr lang="en-GB" dirty="0" smtClean="0"/>
            <a:t> </a:t>
          </a:r>
        </a:p>
        <a:p>
          <a:r>
            <a:rPr lang="en-GB" dirty="0" smtClean="0"/>
            <a:t>Manager (BRI)</a:t>
          </a:r>
        </a:p>
      </dgm:t>
    </dgm:pt>
    <dgm:pt modelId="{8D54C265-984C-4718-B296-F19109A5DE66}" type="parTrans" cxnId="{6912A022-2B2C-4FEE-A000-33EDAE396901}">
      <dgm:prSet/>
      <dgm:spPr/>
      <dgm:t>
        <a:bodyPr/>
        <a:lstStyle/>
        <a:p>
          <a:endParaRPr lang="en-GB"/>
        </a:p>
      </dgm:t>
    </dgm:pt>
    <dgm:pt modelId="{74FDB899-6BD9-420B-B180-54ACA8656651}" type="sibTrans" cxnId="{6912A022-2B2C-4FEE-A000-33EDAE396901}">
      <dgm:prSet/>
      <dgm:spPr/>
      <dgm:t>
        <a:bodyPr/>
        <a:lstStyle/>
        <a:p>
          <a:endParaRPr lang="en-GB"/>
        </a:p>
      </dgm:t>
    </dgm:pt>
    <dgm:pt modelId="{5BDFD106-0376-4DE3-AA77-AB70724C763F}">
      <dgm:prSet/>
      <dgm:spPr/>
      <dgm:t>
        <a:bodyPr/>
        <a:lstStyle/>
        <a:p>
          <a:r>
            <a:rPr lang="en-GB" dirty="0" smtClean="0"/>
            <a:t>Name</a:t>
          </a:r>
        </a:p>
        <a:p>
          <a:r>
            <a:rPr lang="en-GB" dirty="0" err="1" smtClean="0"/>
            <a:t>Portering</a:t>
          </a:r>
          <a:r>
            <a:rPr lang="en-GB" dirty="0" smtClean="0"/>
            <a:t> &amp; Waste </a:t>
          </a:r>
        </a:p>
        <a:p>
          <a:r>
            <a:rPr lang="en-GB" dirty="0" smtClean="0"/>
            <a:t>Co-ordinator (BRI)</a:t>
          </a:r>
          <a:endParaRPr lang="en-GB" dirty="0"/>
        </a:p>
      </dgm:t>
    </dgm:pt>
    <dgm:pt modelId="{6E666D04-A833-44AF-93ED-09653BE9EFDA}" type="parTrans" cxnId="{F62E443A-A8A0-4519-A374-016F375F0CD2}">
      <dgm:prSet/>
      <dgm:spPr/>
      <dgm:t>
        <a:bodyPr/>
        <a:lstStyle/>
        <a:p>
          <a:endParaRPr lang="en-GB"/>
        </a:p>
      </dgm:t>
    </dgm:pt>
    <dgm:pt modelId="{7BC647C6-26E3-4005-B1A3-29AE9CFF8DE2}" type="sibTrans" cxnId="{F62E443A-A8A0-4519-A374-016F375F0CD2}">
      <dgm:prSet/>
      <dgm:spPr/>
      <dgm:t>
        <a:bodyPr/>
        <a:lstStyle/>
        <a:p>
          <a:endParaRPr lang="en-GB"/>
        </a:p>
      </dgm:t>
    </dgm:pt>
    <dgm:pt modelId="{DB505306-F032-4BC8-AD82-85105BBF93EA}">
      <dgm:prSet/>
      <dgm:spPr/>
      <dgm:t>
        <a:bodyPr/>
        <a:lstStyle/>
        <a:p>
          <a:endParaRPr lang="en-GB" dirty="0" smtClean="0"/>
        </a:p>
        <a:p>
          <a:r>
            <a:rPr lang="en-GB" dirty="0" smtClean="0"/>
            <a:t>Name</a:t>
          </a:r>
        </a:p>
        <a:p>
          <a:r>
            <a:rPr lang="en-GB" dirty="0" smtClean="0"/>
            <a:t>Facilities Hotel Services Manager (BHOC)</a:t>
          </a:r>
        </a:p>
        <a:p>
          <a:endParaRPr lang="en-GB" dirty="0"/>
        </a:p>
      </dgm:t>
    </dgm:pt>
    <dgm:pt modelId="{49143CAA-A4BE-4465-93EE-77B4FD14B32A}" type="parTrans" cxnId="{88F85E39-C644-4311-9996-CA3D973ADC99}">
      <dgm:prSet/>
      <dgm:spPr/>
      <dgm:t>
        <a:bodyPr/>
        <a:lstStyle/>
        <a:p>
          <a:endParaRPr lang="en-GB"/>
        </a:p>
      </dgm:t>
    </dgm:pt>
    <dgm:pt modelId="{3EAEC3FA-822E-4328-A8FE-8A7EEB70A50B}" type="sibTrans" cxnId="{88F85E39-C644-4311-9996-CA3D973ADC99}">
      <dgm:prSet/>
      <dgm:spPr/>
      <dgm:t>
        <a:bodyPr/>
        <a:lstStyle/>
        <a:p>
          <a:endParaRPr lang="en-GB"/>
        </a:p>
      </dgm:t>
    </dgm:pt>
    <dgm:pt modelId="{A834E70F-531A-430A-B43E-D956CFA33BD4}">
      <dgm:prSet/>
      <dgm:spPr/>
      <dgm:t>
        <a:bodyPr/>
        <a:lstStyle/>
        <a:p>
          <a:r>
            <a:rPr lang="en-GB" dirty="0" smtClean="0"/>
            <a:t>Name</a:t>
          </a:r>
        </a:p>
        <a:p>
          <a:r>
            <a:rPr lang="en-GB" dirty="0" smtClean="0"/>
            <a:t>Deputy Head Services Manager (BEH &amp; BDH)</a:t>
          </a:r>
          <a:endParaRPr lang="en-GB" dirty="0"/>
        </a:p>
      </dgm:t>
    </dgm:pt>
    <dgm:pt modelId="{E8320E23-C7A7-47CF-8F3A-64B1511A1974}" type="parTrans" cxnId="{FBDFF6D3-0AD5-43DF-B720-31EFD4353A3F}">
      <dgm:prSet/>
      <dgm:spPr/>
      <dgm:t>
        <a:bodyPr/>
        <a:lstStyle/>
        <a:p>
          <a:endParaRPr lang="en-GB"/>
        </a:p>
      </dgm:t>
    </dgm:pt>
    <dgm:pt modelId="{EAF688B5-2CB4-4234-930F-537DA2EAD4AF}" type="sibTrans" cxnId="{FBDFF6D3-0AD5-43DF-B720-31EFD4353A3F}">
      <dgm:prSet/>
      <dgm:spPr/>
      <dgm:t>
        <a:bodyPr/>
        <a:lstStyle/>
        <a:p>
          <a:endParaRPr lang="en-GB"/>
        </a:p>
      </dgm:t>
    </dgm:pt>
    <dgm:pt modelId="{43CE655F-C38D-449A-8DF5-54A676F745CB}">
      <dgm:prSet/>
      <dgm:spPr/>
      <dgm:t>
        <a:bodyPr/>
        <a:lstStyle/>
        <a:p>
          <a:r>
            <a:rPr lang="en-GB" dirty="0" smtClean="0"/>
            <a:t>Name</a:t>
          </a:r>
        </a:p>
        <a:p>
          <a:r>
            <a:rPr lang="en-GB" dirty="0" smtClean="0"/>
            <a:t>Deputy Head Services Manager (BHOC)</a:t>
          </a:r>
          <a:endParaRPr lang="en-GB" dirty="0"/>
        </a:p>
      </dgm:t>
    </dgm:pt>
    <dgm:pt modelId="{073D4A60-3ABD-4C4F-866A-5AFAABFBF795}" type="parTrans" cxnId="{20F26F9F-0B0D-4DBE-844D-E06046D06BC5}">
      <dgm:prSet/>
      <dgm:spPr/>
      <dgm:t>
        <a:bodyPr/>
        <a:lstStyle/>
        <a:p>
          <a:endParaRPr lang="en-GB"/>
        </a:p>
      </dgm:t>
    </dgm:pt>
    <dgm:pt modelId="{383DAB11-2E19-4A42-8D81-33580F269ED2}" type="sibTrans" cxnId="{20F26F9F-0B0D-4DBE-844D-E06046D06BC5}">
      <dgm:prSet/>
      <dgm:spPr/>
      <dgm:t>
        <a:bodyPr/>
        <a:lstStyle/>
        <a:p>
          <a:endParaRPr lang="en-GB"/>
        </a:p>
      </dgm:t>
    </dgm:pt>
    <dgm:pt modelId="{64BF3D3F-F71B-41F2-8A71-93BCD29ECEA3}">
      <dgm:prSet/>
      <dgm:spPr/>
      <dgm:t>
        <a:bodyPr/>
        <a:lstStyle/>
        <a:p>
          <a:r>
            <a:rPr lang="en-GB" dirty="0" smtClean="0"/>
            <a:t>Name</a:t>
          </a:r>
        </a:p>
        <a:p>
          <a:r>
            <a:rPr lang="en-GB" dirty="0" smtClean="0"/>
            <a:t>Deputy Facilities </a:t>
          </a:r>
        </a:p>
        <a:p>
          <a:r>
            <a:rPr lang="en-GB" dirty="0" smtClean="0"/>
            <a:t>Manager (BRHC HAS)</a:t>
          </a:r>
          <a:endParaRPr lang="en-GB" dirty="0"/>
        </a:p>
      </dgm:t>
    </dgm:pt>
    <dgm:pt modelId="{5614F2A4-DF42-4788-A41D-49FF6CA8ABFF}" type="parTrans" cxnId="{006A1651-E6AF-445A-8193-41D238B5314F}">
      <dgm:prSet/>
      <dgm:spPr/>
      <dgm:t>
        <a:bodyPr/>
        <a:lstStyle/>
        <a:p>
          <a:endParaRPr lang="en-GB"/>
        </a:p>
      </dgm:t>
    </dgm:pt>
    <dgm:pt modelId="{75E2B59F-BE21-43C0-8849-7D9563B1DFF6}" type="sibTrans" cxnId="{006A1651-E6AF-445A-8193-41D238B5314F}">
      <dgm:prSet/>
      <dgm:spPr/>
      <dgm:t>
        <a:bodyPr/>
        <a:lstStyle/>
        <a:p>
          <a:endParaRPr lang="en-GB"/>
        </a:p>
      </dgm:t>
    </dgm:pt>
    <dgm:pt modelId="{FA433EFE-9750-446C-85CA-38061CDFC6AC}">
      <dgm:prSet/>
      <dgm:spPr/>
      <dgm:t>
        <a:bodyPr/>
        <a:lstStyle/>
        <a:p>
          <a:r>
            <a:rPr lang="en-GB" dirty="0" smtClean="0"/>
            <a:t>Name</a:t>
          </a:r>
        </a:p>
        <a:p>
          <a:r>
            <a:rPr lang="en-GB" dirty="0" smtClean="0"/>
            <a:t>Business Support </a:t>
          </a:r>
        </a:p>
        <a:p>
          <a:r>
            <a:rPr lang="en-GB" dirty="0" smtClean="0"/>
            <a:t>Co-ordinator (BRI)</a:t>
          </a:r>
          <a:endParaRPr lang="en-GB" dirty="0"/>
        </a:p>
      </dgm:t>
    </dgm:pt>
    <dgm:pt modelId="{5F7FA609-C02B-4415-813C-A8FD80F56608}" type="parTrans" cxnId="{7323D63C-0B33-418B-8030-4FF13425B602}">
      <dgm:prSet/>
      <dgm:spPr/>
      <dgm:t>
        <a:bodyPr/>
        <a:lstStyle/>
        <a:p>
          <a:endParaRPr lang="en-GB"/>
        </a:p>
      </dgm:t>
    </dgm:pt>
    <dgm:pt modelId="{BBBE1284-ABBB-45F0-B5DB-F94C255F65CE}" type="sibTrans" cxnId="{7323D63C-0B33-418B-8030-4FF13425B602}">
      <dgm:prSet/>
      <dgm:spPr/>
      <dgm:t>
        <a:bodyPr/>
        <a:lstStyle/>
        <a:p>
          <a:endParaRPr lang="en-GB"/>
        </a:p>
      </dgm:t>
    </dgm:pt>
    <dgm:pt modelId="{1F83E231-6080-4EBA-AA28-544E02671314}">
      <dgm:prSet/>
      <dgm:spPr/>
      <dgm:t>
        <a:bodyPr/>
        <a:lstStyle/>
        <a:p>
          <a:r>
            <a:rPr lang="en-GB" dirty="0" smtClean="0"/>
            <a:t>Name</a:t>
          </a:r>
        </a:p>
        <a:p>
          <a:r>
            <a:rPr lang="en-GB" dirty="0" smtClean="0"/>
            <a:t>Deputy Facilities </a:t>
          </a:r>
        </a:p>
        <a:p>
          <a:r>
            <a:rPr lang="en-GB" dirty="0" smtClean="0"/>
            <a:t>Manager (BRI)</a:t>
          </a:r>
          <a:endParaRPr lang="en-GB" dirty="0"/>
        </a:p>
      </dgm:t>
    </dgm:pt>
    <dgm:pt modelId="{1512FA1D-9A35-43F8-9D51-D7A8BF738300}" type="parTrans" cxnId="{FFA59A8F-5013-4F93-B30C-906FAD0A9836}">
      <dgm:prSet/>
      <dgm:spPr/>
      <dgm:t>
        <a:bodyPr/>
        <a:lstStyle/>
        <a:p>
          <a:endParaRPr lang="en-GB"/>
        </a:p>
      </dgm:t>
    </dgm:pt>
    <dgm:pt modelId="{FFAB80DB-2EA7-4D7A-BAB1-86B87CA879D6}" type="sibTrans" cxnId="{FFA59A8F-5013-4F93-B30C-906FAD0A9836}">
      <dgm:prSet/>
      <dgm:spPr/>
      <dgm:t>
        <a:bodyPr/>
        <a:lstStyle/>
        <a:p>
          <a:endParaRPr lang="en-GB"/>
        </a:p>
      </dgm:t>
    </dgm:pt>
    <dgm:pt modelId="{72FFBCB4-6549-4303-B9B8-F659700A1527}">
      <dgm:prSet/>
      <dgm:spPr/>
      <dgm:t>
        <a:bodyPr/>
        <a:lstStyle/>
        <a:p>
          <a:r>
            <a:rPr lang="en-GB" dirty="0" smtClean="0"/>
            <a:t>Name</a:t>
          </a:r>
        </a:p>
        <a:p>
          <a:r>
            <a:rPr lang="en-GB" dirty="0" smtClean="0"/>
            <a:t>Facilities Operations </a:t>
          </a:r>
        </a:p>
        <a:p>
          <a:r>
            <a:rPr lang="en-GB" dirty="0" smtClean="0"/>
            <a:t>Manager (Senior Facilities Support </a:t>
          </a:r>
        </a:p>
        <a:p>
          <a:r>
            <a:rPr lang="en-GB" dirty="0" smtClean="0"/>
            <a:t>Manager Catering) </a:t>
          </a:r>
        </a:p>
        <a:p>
          <a:r>
            <a:rPr lang="en-GB" dirty="0" smtClean="0"/>
            <a:t>(WGH Weston) </a:t>
          </a:r>
          <a:endParaRPr lang="en-GB" dirty="0"/>
        </a:p>
      </dgm:t>
    </dgm:pt>
    <dgm:pt modelId="{978F2AF1-D041-45EC-BA1C-075AC44C47D5}" type="parTrans" cxnId="{33A4AE25-66AD-47BB-9CFF-8BFBD7A30CE2}">
      <dgm:prSet/>
      <dgm:spPr/>
      <dgm:t>
        <a:bodyPr/>
        <a:lstStyle/>
        <a:p>
          <a:endParaRPr lang="en-GB"/>
        </a:p>
      </dgm:t>
    </dgm:pt>
    <dgm:pt modelId="{DE56308C-2822-47A8-AA0E-022634C1EDA8}" type="sibTrans" cxnId="{33A4AE25-66AD-47BB-9CFF-8BFBD7A30CE2}">
      <dgm:prSet/>
      <dgm:spPr/>
      <dgm:t>
        <a:bodyPr/>
        <a:lstStyle/>
        <a:p>
          <a:endParaRPr lang="en-GB"/>
        </a:p>
      </dgm:t>
    </dgm:pt>
    <dgm:pt modelId="{C684762B-DD08-45DE-835B-ADCAF644AECE}">
      <dgm:prSet/>
      <dgm:spPr/>
      <dgm:t>
        <a:bodyPr/>
        <a:lstStyle/>
        <a:p>
          <a:r>
            <a:rPr lang="en-GB" dirty="0" smtClean="0"/>
            <a:t>Vacancy</a:t>
          </a:r>
        </a:p>
        <a:p>
          <a:r>
            <a:rPr lang="en-GB" dirty="0" smtClean="0"/>
            <a:t>Facilities Manager </a:t>
          </a:r>
        </a:p>
        <a:p>
          <a:r>
            <a:rPr lang="en-GB" dirty="0" smtClean="0"/>
            <a:t>(WGH Weston)</a:t>
          </a:r>
          <a:endParaRPr lang="en-GB" dirty="0"/>
        </a:p>
      </dgm:t>
    </dgm:pt>
    <dgm:pt modelId="{4FCB5F34-5652-4EDB-9615-F07F7931E485}" type="parTrans" cxnId="{5B67DC7B-23B8-48F9-BA7E-6C9C24697A6C}">
      <dgm:prSet/>
      <dgm:spPr/>
      <dgm:t>
        <a:bodyPr/>
        <a:lstStyle/>
        <a:p>
          <a:endParaRPr lang="en-GB"/>
        </a:p>
      </dgm:t>
    </dgm:pt>
    <dgm:pt modelId="{46390413-1395-411F-8669-A46906212283}" type="sibTrans" cxnId="{5B67DC7B-23B8-48F9-BA7E-6C9C24697A6C}">
      <dgm:prSet/>
      <dgm:spPr/>
      <dgm:t>
        <a:bodyPr/>
        <a:lstStyle/>
        <a:p>
          <a:endParaRPr lang="en-GB"/>
        </a:p>
      </dgm:t>
    </dgm:pt>
    <dgm:pt modelId="{5E55D6EF-CB69-471A-AFC0-78B4187F0D86}">
      <dgm:prSet/>
      <dgm:spPr/>
      <dgm:t>
        <a:bodyPr/>
        <a:lstStyle/>
        <a:p>
          <a:r>
            <a:rPr lang="en-GB" dirty="0" smtClean="0"/>
            <a:t>Vacancy</a:t>
          </a:r>
        </a:p>
        <a:p>
          <a:r>
            <a:rPr lang="en-GB" dirty="0" smtClean="0"/>
            <a:t>Deputy Facilities </a:t>
          </a:r>
        </a:p>
        <a:p>
          <a:r>
            <a:rPr lang="en-GB" dirty="0" smtClean="0"/>
            <a:t>Manager (WGH Weston)</a:t>
          </a:r>
          <a:endParaRPr lang="en-GB" dirty="0"/>
        </a:p>
      </dgm:t>
    </dgm:pt>
    <dgm:pt modelId="{4A14F173-0C6F-4A09-B015-461F4459EF0F}" type="parTrans" cxnId="{FD5BBAAD-544D-4553-AE87-C236AE7D5FF9}">
      <dgm:prSet/>
      <dgm:spPr/>
      <dgm:t>
        <a:bodyPr/>
        <a:lstStyle/>
        <a:p>
          <a:endParaRPr lang="en-GB"/>
        </a:p>
      </dgm:t>
    </dgm:pt>
    <dgm:pt modelId="{400DFD5E-A471-48B9-8B8C-4347F3DB162F}" type="sibTrans" cxnId="{FD5BBAAD-544D-4553-AE87-C236AE7D5FF9}">
      <dgm:prSet/>
      <dgm:spPr/>
      <dgm:t>
        <a:bodyPr/>
        <a:lstStyle/>
        <a:p>
          <a:endParaRPr lang="en-GB"/>
        </a:p>
      </dgm:t>
    </dgm:pt>
    <dgm:pt modelId="{80D8005B-7C26-4D97-ACCA-C7D7FAA25203}">
      <dgm:prSet/>
      <dgm:spPr/>
      <dgm:t>
        <a:bodyPr/>
        <a:lstStyle/>
        <a:p>
          <a:r>
            <a:rPr lang="en-GB" dirty="0" smtClean="0"/>
            <a:t>Name</a:t>
          </a:r>
        </a:p>
        <a:p>
          <a:r>
            <a:rPr lang="en-GB" dirty="0" smtClean="0"/>
            <a:t>Assistant Facilities </a:t>
          </a:r>
        </a:p>
        <a:p>
          <a:r>
            <a:rPr lang="en-GB" dirty="0" smtClean="0"/>
            <a:t>Manager (STMH)</a:t>
          </a:r>
          <a:endParaRPr lang="en-GB" dirty="0"/>
        </a:p>
      </dgm:t>
    </dgm:pt>
    <dgm:pt modelId="{4D83FD40-F3D3-4C11-90EE-708356E1F9C9}" type="parTrans" cxnId="{11FCA9AE-74D5-435B-BCB7-FD9F0D5315B9}">
      <dgm:prSet/>
      <dgm:spPr/>
      <dgm:t>
        <a:bodyPr/>
        <a:lstStyle/>
        <a:p>
          <a:endParaRPr lang="en-GB"/>
        </a:p>
      </dgm:t>
    </dgm:pt>
    <dgm:pt modelId="{BE6654D6-96B4-4222-A171-EC727CB14CEE}" type="sibTrans" cxnId="{11FCA9AE-74D5-435B-BCB7-FD9F0D5315B9}">
      <dgm:prSet/>
      <dgm:spPr/>
      <dgm:t>
        <a:bodyPr/>
        <a:lstStyle/>
        <a:p>
          <a:endParaRPr lang="en-GB"/>
        </a:p>
      </dgm:t>
    </dgm:pt>
    <dgm:pt modelId="{C0E51088-72C6-4C82-AC4E-5C0AEDEB7816}">
      <dgm:prSet/>
      <dgm:spPr/>
      <dgm:t>
        <a:bodyPr/>
        <a:lstStyle/>
        <a:p>
          <a:r>
            <a:rPr lang="en-GB" dirty="0" smtClean="0"/>
            <a:t>Name</a:t>
          </a:r>
        </a:p>
        <a:p>
          <a:r>
            <a:rPr lang="en-GB" dirty="0" smtClean="0"/>
            <a:t>SCBH Contracts </a:t>
          </a:r>
        </a:p>
        <a:p>
          <a:r>
            <a:rPr lang="en-GB" dirty="0" smtClean="0"/>
            <a:t>Co-ordinator (BRI)</a:t>
          </a:r>
          <a:endParaRPr lang="en-GB" dirty="0"/>
        </a:p>
      </dgm:t>
    </dgm:pt>
    <dgm:pt modelId="{EDC41E36-FC43-41FD-84DD-E6023507739C}" type="parTrans" cxnId="{326ECE16-D4F2-4E3C-B736-33B652C221B8}">
      <dgm:prSet/>
      <dgm:spPr/>
      <dgm:t>
        <a:bodyPr/>
        <a:lstStyle/>
        <a:p>
          <a:endParaRPr lang="en-GB"/>
        </a:p>
      </dgm:t>
    </dgm:pt>
    <dgm:pt modelId="{A9215D2F-12BC-4345-B6C3-CD285121A82D}" type="sibTrans" cxnId="{326ECE16-D4F2-4E3C-B736-33B652C221B8}">
      <dgm:prSet/>
      <dgm:spPr/>
      <dgm:t>
        <a:bodyPr/>
        <a:lstStyle/>
        <a:p>
          <a:endParaRPr lang="en-GB"/>
        </a:p>
      </dgm:t>
    </dgm:pt>
    <dgm:pt modelId="{0286B0A5-AE90-4B8C-B048-82596A42404C}">
      <dgm:prSet/>
      <dgm:spPr/>
      <dgm:t>
        <a:bodyPr/>
        <a:lstStyle/>
        <a:p>
          <a:r>
            <a:rPr lang="en-GB" dirty="0" smtClean="0"/>
            <a:t>Name</a:t>
          </a:r>
        </a:p>
        <a:p>
          <a:r>
            <a:rPr lang="en-GB" dirty="0" smtClean="0"/>
            <a:t>Patient Catering </a:t>
          </a:r>
        </a:p>
        <a:p>
          <a:r>
            <a:rPr lang="en-GB" dirty="0" smtClean="0"/>
            <a:t>Manager (BRI)</a:t>
          </a:r>
          <a:endParaRPr lang="en-GB" dirty="0"/>
        </a:p>
      </dgm:t>
    </dgm:pt>
    <dgm:pt modelId="{78E18118-3760-4CDE-A320-BCBB904D0317}" type="parTrans" cxnId="{D6817450-B2CC-4A90-A083-5139981ACFD4}">
      <dgm:prSet/>
      <dgm:spPr/>
      <dgm:t>
        <a:bodyPr/>
        <a:lstStyle/>
        <a:p>
          <a:endParaRPr lang="en-GB"/>
        </a:p>
      </dgm:t>
    </dgm:pt>
    <dgm:pt modelId="{FE57D965-D682-4F97-838D-A7EB202EAC98}" type="sibTrans" cxnId="{D6817450-B2CC-4A90-A083-5139981ACFD4}">
      <dgm:prSet/>
      <dgm:spPr/>
      <dgm:t>
        <a:bodyPr/>
        <a:lstStyle/>
        <a:p>
          <a:endParaRPr lang="en-GB"/>
        </a:p>
      </dgm:t>
    </dgm:pt>
    <dgm:pt modelId="{ECA05919-6BB6-45DF-85CA-BE6AC72D0A97}">
      <dgm:prSet/>
      <dgm:spPr/>
      <dgm:t>
        <a:bodyPr/>
        <a:lstStyle/>
        <a:p>
          <a:r>
            <a:rPr lang="en-GB" dirty="0" smtClean="0"/>
            <a:t>Name</a:t>
          </a:r>
        </a:p>
        <a:p>
          <a:r>
            <a:rPr lang="en-GB" dirty="0" smtClean="0"/>
            <a:t>Deputy Patient Catering Manager (BRI)</a:t>
          </a:r>
          <a:endParaRPr lang="en-GB" dirty="0"/>
        </a:p>
      </dgm:t>
    </dgm:pt>
    <dgm:pt modelId="{0180B744-FD4F-439E-BC83-7D341A9C94DC}" type="parTrans" cxnId="{B90902FD-BBFB-445F-B2C3-567BF9CFFA5C}">
      <dgm:prSet/>
      <dgm:spPr/>
      <dgm:t>
        <a:bodyPr/>
        <a:lstStyle/>
        <a:p>
          <a:endParaRPr lang="en-GB"/>
        </a:p>
      </dgm:t>
    </dgm:pt>
    <dgm:pt modelId="{F78211B1-20DA-4FE9-803F-A2B48046D46B}" type="sibTrans" cxnId="{B90902FD-BBFB-445F-B2C3-567BF9CFFA5C}">
      <dgm:prSet/>
      <dgm:spPr/>
      <dgm:t>
        <a:bodyPr/>
        <a:lstStyle/>
        <a:p>
          <a:endParaRPr lang="en-GB"/>
        </a:p>
      </dgm:t>
    </dgm:pt>
    <dgm:pt modelId="{8C029829-5331-4D23-BE1A-A76768F7A642}">
      <dgm:prSet/>
      <dgm:spPr/>
      <dgm:t>
        <a:bodyPr/>
        <a:lstStyle/>
        <a:p>
          <a:r>
            <a:rPr lang="en-GB" dirty="0" smtClean="0"/>
            <a:t>Name</a:t>
          </a:r>
        </a:p>
        <a:p>
          <a:r>
            <a:rPr lang="en-GB" dirty="0" smtClean="0"/>
            <a:t>Recruitment, Staff, Engagement &amp; </a:t>
          </a:r>
        </a:p>
        <a:p>
          <a:r>
            <a:rPr lang="en-GB" dirty="0" smtClean="0"/>
            <a:t>Residences Manager</a:t>
          </a:r>
        </a:p>
        <a:p>
          <a:r>
            <a:rPr lang="en-GB" dirty="0" smtClean="0"/>
            <a:t>(</a:t>
          </a:r>
          <a:r>
            <a:rPr lang="en-GB" dirty="0" smtClean="0"/>
            <a:t>BRI)</a:t>
          </a:r>
          <a:endParaRPr lang="en-GB" dirty="0"/>
        </a:p>
      </dgm:t>
    </dgm:pt>
    <dgm:pt modelId="{39E7C365-E090-4E73-9192-E67566033482}" type="parTrans" cxnId="{5250D5F4-ADD6-4B72-9B0F-756ADE5E13F1}">
      <dgm:prSet/>
      <dgm:spPr/>
      <dgm:t>
        <a:bodyPr/>
        <a:lstStyle/>
        <a:p>
          <a:endParaRPr lang="en-GB"/>
        </a:p>
      </dgm:t>
    </dgm:pt>
    <dgm:pt modelId="{07233404-54D4-452E-A43B-2055759EA145}" type="sibTrans" cxnId="{5250D5F4-ADD6-4B72-9B0F-756ADE5E13F1}">
      <dgm:prSet/>
      <dgm:spPr/>
      <dgm:t>
        <a:bodyPr/>
        <a:lstStyle/>
        <a:p>
          <a:endParaRPr lang="en-GB"/>
        </a:p>
      </dgm:t>
    </dgm:pt>
    <dgm:pt modelId="{6CEAA0B2-1A6C-46B5-8245-7AC78D50AF2C}">
      <dgm:prSet/>
      <dgm:spPr/>
      <dgm:t>
        <a:bodyPr/>
        <a:lstStyle/>
        <a:p>
          <a:r>
            <a:rPr lang="en-GB" dirty="0" smtClean="0"/>
            <a:t>Name</a:t>
          </a:r>
        </a:p>
        <a:p>
          <a:r>
            <a:rPr lang="en-GB" dirty="0" smtClean="0"/>
            <a:t>Residences Officer </a:t>
          </a:r>
        </a:p>
        <a:p>
          <a:r>
            <a:rPr lang="en-GB" dirty="0" smtClean="0"/>
            <a:t>&amp; Residences </a:t>
          </a:r>
        </a:p>
        <a:p>
          <a:r>
            <a:rPr lang="en-GB" dirty="0" smtClean="0"/>
            <a:t>Co-ordinator</a:t>
          </a:r>
        </a:p>
        <a:p>
          <a:r>
            <a:rPr lang="en-GB" dirty="0" smtClean="0"/>
            <a:t>(</a:t>
          </a:r>
          <a:r>
            <a:rPr lang="en-GB" dirty="0" smtClean="0"/>
            <a:t>BRI)</a:t>
          </a:r>
          <a:endParaRPr lang="en-GB" dirty="0"/>
        </a:p>
      </dgm:t>
    </dgm:pt>
    <dgm:pt modelId="{6C1217F3-64CE-4BAD-B0DA-FB4CB7E4818C}" type="parTrans" cxnId="{EBAAD788-B865-4817-8C3E-A413657B48DB}">
      <dgm:prSet/>
      <dgm:spPr/>
      <dgm:t>
        <a:bodyPr/>
        <a:lstStyle/>
        <a:p>
          <a:endParaRPr lang="en-GB"/>
        </a:p>
      </dgm:t>
    </dgm:pt>
    <dgm:pt modelId="{560F124A-5F98-4FB2-90DC-4E8D4A8DB949}" type="sibTrans" cxnId="{EBAAD788-B865-4817-8C3E-A413657B48DB}">
      <dgm:prSet/>
      <dgm:spPr/>
      <dgm:t>
        <a:bodyPr/>
        <a:lstStyle/>
        <a:p>
          <a:endParaRPr lang="en-GB"/>
        </a:p>
      </dgm:t>
    </dgm:pt>
    <dgm:pt modelId="{2956A0F7-8CCF-4837-99FF-4568D91C798A}">
      <dgm:prSet/>
      <dgm:spPr/>
      <dgm:t>
        <a:bodyPr/>
        <a:lstStyle/>
        <a:p>
          <a:r>
            <a:rPr lang="en-GB" dirty="0" smtClean="0"/>
            <a:t>Name</a:t>
          </a:r>
        </a:p>
        <a:p>
          <a:r>
            <a:rPr lang="en-GB" dirty="0" smtClean="0"/>
            <a:t>Accommodation </a:t>
          </a:r>
        </a:p>
        <a:p>
          <a:r>
            <a:rPr lang="en-GB" dirty="0" smtClean="0"/>
            <a:t>Support </a:t>
          </a:r>
          <a:r>
            <a:rPr lang="en-GB" dirty="0" smtClean="0"/>
            <a:t>Assistant</a:t>
          </a:r>
        </a:p>
        <a:p>
          <a:r>
            <a:rPr lang="en-GB" dirty="0" smtClean="0"/>
            <a:t>(BRI)</a:t>
          </a:r>
          <a:endParaRPr lang="en-GB" dirty="0"/>
        </a:p>
      </dgm:t>
    </dgm:pt>
    <dgm:pt modelId="{5CF62DDB-02A9-4368-832E-A72701F65AFD}" type="parTrans" cxnId="{45FB4983-B8F7-4133-8842-9CA0DA5C8D72}">
      <dgm:prSet/>
      <dgm:spPr/>
      <dgm:t>
        <a:bodyPr/>
        <a:lstStyle/>
        <a:p>
          <a:endParaRPr lang="en-GB"/>
        </a:p>
      </dgm:t>
    </dgm:pt>
    <dgm:pt modelId="{1163CF13-6B21-4B3C-9FD3-0E8A253B8B8F}" type="sibTrans" cxnId="{45FB4983-B8F7-4133-8842-9CA0DA5C8D72}">
      <dgm:prSet/>
      <dgm:spPr/>
      <dgm:t>
        <a:bodyPr/>
        <a:lstStyle/>
        <a:p>
          <a:endParaRPr lang="en-GB"/>
        </a:p>
      </dgm:t>
    </dgm:pt>
    <dgm:pt modelId="{46EA5819-8768-4D17-9B30-4BB60F387A1E}">
      <dgm:prSet/>
      <dgm:spPr/>
      <dgm:t>
        <a:bodyPr/>
        <a:lstStyle/>
        <a:p>
          <a:r>
            <a:rPr lang="en-GB" dirty="0" smtClean="0"/>
            <a:t>Name</a:t>
          </a:r>
        </a:p>
        <a:p>
          <a:r>
            <a:rPr lang="en-GB" dirty="0" smtClean="0"/>
            <a:t>Trust Head of </a:t>
          </a:r>
          <a:r>
            <a:rPr lang="en-GB" dirty="0" smtClean="0"/>
            <a:t>Security</a:t>
          </a:r>
        </a:p>
        <a:p>
          <a:r>
            <a:rPr lang="en-GB" dirty="0" smtClean="0"/>
            <a:t>(BRI)</a:t>
          </a:r>
        </a:p>
      </dgm:t>
    </dgm:pt>
    <dgm:pt modelId="{E508F571-0636-437D-904C-9318B133CE0F}" type="parTrans" cxnId="{74A82932-7BF1-42F2-BB92-217EC27074AB}">
      <dgm:prSet/>
      <dgm:spPr/>
      <dgm:t>
        <a:bodyPr/>
        <a:lstStyle/>
        <a:p>
          <a:endParaRPr lang="en-GB"/>
        </a:p>
      </dgm:t>
    </dgm:pt>
    <dgm:pt modelId="{C3B285A1-29C3-4032-ADD9-28CFB38DE721}" type="sibTrans" cxnId="{74A82932-7BF1-42F2-BB92-217EC27074AB}">
      <dgm:prSet/>
      <dgm:spPr/>
      <dgm:t>
        <a:bodyPr/>
        <a:lstStyle/>
        <a:p>
          <a:endParaRPr lang="en-GB"/>
        </a:p>
      </dgm:t>
    </dgm:pt>
    <dgm:pt modelId="{2E7B1873-AEC4-4C09-916D-70507CEB7FA7}">
      <dgm:prSet/>
      <dgm:spPr/>
      <dgm:t>
        <a:bodyPr/>
        <a:lstStyle/>
        <a:p>
          <a:r>
            <a:rPr lang="en-GB" dirty="0" smtClean="0"/>
            <a:t>Name</a:t>
          </a:r>
        </a:p>
        <a:p>
          <a:r>
            <a:rPr lang="en-GB" dirty="0" smtClean="0"/>
            <a:t>Security Manager</a:t>
          </a:r>
        </a:p>
        <a:p>
          <a:r>
            <a:rPr lang="en-GB" dirty="0" smtClean="0"/>
            <a:t>(</a:t>
          </a:r>
          <a:r>
            <a:rPr lang="en-GB" dirty="0" smtClean="0"/>
            <a:t>BRI)</a:t>
          </a:r>
          <a:endParaRPr lang="en-GB" dirty="0"/>
        </a:p>
      </dgm:t>
    </dgm:pt>
    <dgm:pt modelId="{DC4BDBF0-8600-45E5-953F-81A682E60AF0}" type="parTrans" cxnId="{E56C999F-FFD8-4C29-8B4C-ED0AEEEEBAA5}">
      <dgm:prSet/>
      <dgm:spPr/>
      <dgm:t>
        <a:bodyPr/>
        <a:lstStyle/>
        <a:p>
          <a:endParaRPr lang="en-GB"/>
        </a:p>
      </dgm:t>
    </dgm:pt>
    <dgm:pt modelId="{025FB2D0-8212-420A-99E1-186D017C7901}" type="sibTrans" cxnId="{E56C999F-FFD8-4C29-8B4C-ED0AEEEEBAA5}">
      <dgm:prSet/>
      <dgm:spPr/>
      <dgm:t>
        <a:bodyPr/>
        <a:lstStyle/>
        <a:p>
          <a:endParaRPr lang="en-GB"/>
        </a:p>
      </dgm:t>
    </dgm:pt>
    <dgm:pt modelId="{E150C4DF-FDE1-4A1C-988C-6FFCED22EBE9}">
      <dgm:prSet/>
      <dgm:spPr/>
      <dgm:t>
        <a:bodyPr/>
        <a:lstStyle/>
        <a:p>
          <a:r>
            <a:rPr lang="en-GB" dirty="0" smtClean="0"/>
            <a:t>Name</a:t>
          </a:r>
        </a:p>
        <a:p>
          <a:r>
            <a:rPr lang="en-GB" dirty="0" smtClean="0"/>
            <a:t>Deputy Security </a:t>
          </a:r>
        </a:p>
        <a:p>
          <a:r>
            <a:rPr lang="en-GB" dirty="0" smtClean="0"/>
            <a:t>Manager (BRI)</a:t>
          </a:r>
          <a:endParaRPr lang="en-GB" dirty="0"/>
        </a:p>
      </dgm:t>
    </dgm:pt>
    <dgm:pt modelId="{34527910-9C15-4744-A7FA-2089CC63EEFD}" type="parTrans" cxnId="{D525BD05-E369-438E-924A-6A57EA54A5B9}">
      <dgm:prSet/>
      <dgm:spPr/>
      <dgm:t>
        <a:bodyPr/>
        <a:lstStyle/>
        <a:p>
          <a:endParaRPr lang="en-GB"/>
        </a:p>
      </dgm:t>
    </dgm:pt>
    <dgm:pt modelId="{6C106C0F-8425-4E19-A4A4-465AD5C3FC27}" type="sibTrans" cxnId="{D525BD05-E369-438E-924A-6A57EA54A5B9}">
      <dgm:prSet/>
      <dgm:spPr/>
      <dgm:t>
        <a:bodyPr/>
        <a:lstStyle/>
        <a:p>
          <a:endParaRPr lang="en-GB"/>
        </a:p>
      </dgm:t>
    </dgm:pt>
    <dgm:pt modelId="{61FC9609-16A7-4CAF-B28E-9A9FA07E02EA}">
      <dgm:prSet/>
      <dgm:spPr/>
      <dgm:t>
        <a:bodyPr/>
        <a:lstStyle/>
        <a:p>
          <a:r>
            <a:rPr lang="en-GB" dirty="0" smtClean="0"/>
            <a:t>Name</a:t>
          </a:r>
        </a:p>
        <a:p>
          <a:r>
            <a:rPr lang="en-GB" dirty="0" smtClean="0"/>
            <a:t>Facilities Manager </a:t>
          </a:r>
        </a:p>
        <a:p>
          <a:r>
            <a:rPr lang="en-GB" dirty="0" smtClean="0"/>
            <a:t>(WGH Weston)</a:t>
          </a:r>
          <a:endParaRPr lang="en-GB" dirty="0"/>
        </a:p>
      </dgm:t>
    </dgm:pt>
    <dgm:pt modelId="{4F2616D6-97B3-4556-AD6E-1FF59C71C7FB}" type="parTrans" cxnId="{06F1A80D-8627-4E61-8B1B-0F4CAE3B4B31}">
      <dgm:prSet/>
      <dgm:spPr/>
      <dgm:t>
        <a:bodyPr/>
        <a:lstStyle/>
        <a:p>
          <a:endParaRPr lang="en-GB"/>
        </a:p>
      </dgm:t>
    </dgm:pt>
    <dgm:pt modelId="{D266C470-74AA-4215-811E-B2B7B78FBD17}" type="sibTrans" cxnId="{06F1A80D-8627-4E61-8B1B-0F4CAE3B4B31}">
      <dgm:prSet/>
      <dgm:spPr/>
      <dgm:t>
        <a:bodyPr/>
        <a:lstStyle/>
        <a:p>
          <a:endParaRPr lang="en-GB"/>
        </a:p>
      </dgm:t>
    </dgm:pt>
    <dgm:pt modelId="{292A2E0D-764F-4C4C-A05E-48D2B6AA05B8}">
      <dgm:prSet/>
      <dgm:spPr/>
      <dgm:t>
        <a:bodyPr/>
        <a:lstStyle/>
        <a:p>
          <a:r>
            <a:rPr lang="en-GB" dirty="0" smtClean="0"/>
            <a:t>Name</a:t>
          </a:r>
        </a:p>
        <a:p>
          <a:r>
            <a:rPr lang="en-GB" dirty="0" smtClean="0"/>
            <a:t>Deputy Materials </a:t>
          </a:r>
        </a:p>
        <a:p>
          <a:r>
            <a:rPr lang="en-GB" dirty="0" smtClean="0"/>
            <a:t>Management  Manager </a:t>
          </a:r>
        </a:p>
        <a:p>
          <a:r>
            <a:rPr lang="en-GB" dirty="0" smtClean="0"/>
            <a:t>(WGH Weston)</a:t>
          </a:r>
          <a:endParaRPr lang="en-GB" dirty="0"/>
        </a:p>
      </dgm:t>
    </dgm:pt>
    <dgm:pt modelId="{DDB91926-AB0B-4B68-A6BE-019B7DC986B6}" type="parTrans" cxnId="{C81D8AA6-9EFC-44A2-8B24-4940F866E92F}">
      <dgm:prSet/>
      <dgm:spPr/>
      <dgm:t>
        <a:bodyPr/>
        <a:lstStyle/>
        <a:p>
          <a:endParaRPr lang="en-GB"/>
        </a:p>
      </dgm:t>
    </dgm:pt>
    <dgm:pt modelId="{E73E140A-0428-496A-9192-31BAA0DD9B8C}" type="sibTrans" cxnId="{C81D8AA6-9EFC-44A2-8B24-4940F866E92F}">
      <dgm:prSet/>
      <dgm:spPr/>
      <dgm:t>
        <a:bodyPr/>
        <a:lstStyle/>
        <a:p>
          <a:endParaRPr lang="en-GB"/>
        </a:p>
      </dgm:t>
    </dgm:pt>
    <dgm:pt modelId="{A223D01F-1542-47B2-B865-B7BF0DBF646D}">
      <dgm:prSet/>
      <dgm:spPr/>
      <dgm:t>
        <a:bodyPr/>
        <a:lstStyle/>
        <a:p>
          <a:r>
            <a:rPr lang="en-GB" dirty="0" smtClean="0"/>
            <a:t>Name</a:t>
          </a:r>
        </a:p>
        <a:p>
          <a:r>
            <a:rPr lang="en-GB" dirty="0" smtClean="0"/>
            <a:t>Facilities  Manager </a:t>
          </a:r>
        </a:p>
        <a:p>
          <a:r>
            <a:rPr lang="en-GB" dirty="0" smtClean="0"/>
            <a:t>(WGH Weston)</a:t>
          </a:r>
          <a:endParaRPr lang="en-GB" dirty="0"/>
        </a:p>
      </dgm:t>
    </dgm:pt>
    <dgm:pt modelId="{C9FE1767-244F-4F54-BAF0-623B99C61A2D}" type="parTrans" cxnId="{82E59B34-FCA4-4505-AC0A-ABA7B569D4E3}">
      <dgm:prSet/>
      <dgm:spPr/>
      <dgm:t>
        <a:bodyPr/>
        <a:lstStyle/>
        <a:p>
          <a:endParaRPr lang="en-GB"/>
        </a:p>
      </dgm:t>
    </dgm:pt>
    <dgm:pt modelId="{B9E1C033-1F02-46DA-ADB7-7F9D4D206F14}" type="sibTrans" cxnId="{82E59B34-FCA4-4505-AC0A-ABA7B569D4E3}">
      <dgm:prSet/>
      <dgm:spPr/>
      <dgm:t>
        <a:bodyPr/>
        <a:lstStyle/>
        <a:p>
          <a:endParaRPr lang="en-GB"/>
        </a:p>
      </dgm:t>
    </dgm:pt>
    <dgm:pt modelId="{6A5EEF27-CD15-4C26-9983-CAAF10514CA5}">
      <dgm:prSet/>
      <dgm:spPr/>
      <dgm:t>
        <a:bodyPr/>
        <a:lstStyle/>
        <a:p>
          <a:r>
            <a:rPr lang="en-GB" dirty="0" smtClean="0"/>
            <a:t>Name</a:t>
          </a:r>
        </a:p>
        <a:p>
          <a:r>
            <a:rPr lang="en-GB" dirty="0" smtClean="0"/>
            <a:t>Deputy </a:t>
          </a:r>
          <a:r>
            <a:rPr lang="en-GB" dirty="0" err="1" smtClean="0"/>
            <a:t>Portering</a:t>
          </a:r>
          <a:r>
            <a:rPr lang="en-GB" smtClean="0"/>
            <a:t> </a:t>
          </a:r>
        </a:p>
        <a:p>
          <a:r>
            <a:rPr lang="en-GB" smtClean="0"/>
            <a:t>Manager </a:t>
          </a:r>
          <a:r>
            <a:rPr lang="en-GB" dirty="0" smtClean="0"/>
            <a:t>(WGH Weston)</a:t>
          </a:r>
          <a:endParaRPr lang="en-GB" dirty="0"/>
        </a:p>
      </dgm:t>
    </dgm:pt>
    <dgm:pt modelId="{DF30730F-032A-4E04-A568-3FAEA0391379}" type="parTrans" cxnId="{DBDEAE48-DE7D-4B65-8455-F2233B274719}">
      <dgm:prSet/>
      <dgm:spPr/>
      <dgm:t>
        <a:bodyPr/>
        <a:lstStyle/>
        <a:p>
          <a:endParaRPr lang="en-GB"/>
        </a:p>
      </dgm:t>
    </dgm:pt>
    <dgm:pt modelId="{E3672EBA-9E4C-460A-ACCC-8824407A24A7}" type="sibTrans" cxnId="{DBDEAE48-DE7D-4B65-8455-F2233B274719}">
      <dgm:prSet/>
      <dgm:spPr/>
      <dgm:t>
        <a:bodyPr/>
        <a:lstStyle/>
        <a:p>
          <a:endParaRPr lang="en-GB"/>
        </a:p>
      </dgm:t>
    </dgm:pt>
    <dgm:pt modelId="{C7F56DFC-E930-4EFB-A3BD-37BA86D0145C}">
      <dgm:prSet/>
      <dgm:spPr/>
      <dgm:t>
        <a:bodyPr/>
        <a:lstStyle/>
        <a:p>
          <a:r>
            <a:rPr lang="en-GB" dirty="0" smtClean="0"/>
            <a:t>Name</a:t>
          </a:r>
        </a:p>
        <a:p>
          <a:r>
            <a:rPr lang="en-GB" dirty="0" smtClean="0"/>
            <a:t>Assistant Facilities </a:t>
          </a:r>
        </a:p>
        <a:p>
          <a:r>
            <a:rPr lang="en-GB" dirty="0" smtClean="0"/>
            <a:t>Manager (WGH Weston)</a:t>
          </a:r>
          <a:endParaRPr lang="en-GB" dirty="0"/>
        </a:p>
      </dgm:t>
    </dgm:pt>
    <dgm:pt modelId="{82DDCABD-C3EB-4DD3-9617-3D2DBB3918DC}" type="parTrans" cxnId="{130C0CB7-2032-49E5-9B74-1B11D8E81DBE}">
      <dgm:prSet/>
      <dgm:spPr/>
      <dgm:t>
        <a:bodyPr/>
        <a:lstStyle/>
        <a:p>
          <a:endParaRPr lang="en-GB"/>
        </a:p>
      </dgm:t>
    </dgm:pt>
    <dgm:pt modelId="{24A89564-24FC-4E4D-8AF9-BE86266C1025}" type="sibTrans" cxnId="{130C0CB7-2032-49E5-9B74-1B11D8E81DBE}">
      <dgm:prSet/>
      <dgm:spPr/>
      <dgm:t>
        <a:bodyPr/>
        <a:lstStyle/>
        <a:p>
          <a:endParaRPr lang="en-GB"/>
        </a:p>
      </dgm:t>
    </dgm:pt>
    <dgm:pt modelId="{9E87206D-B3D0-4885-8B8E-AB5E20370DE6}">
      <dgm:prSet/>
      <dgm:spPr/>
      <dgm:t>
        <a:bodyPr/>
        <a:lstStyle/>
        <a:p>
          <a:r>
            <a:rPr lang="en-GB" dirty="0" smtClean="0"/>
            <a:t>Name</a:t>
          </a:r>
        </a:p>
        <a:p>
          <a:r>
            <a:rPr lang="en-GB" dirty="0" smtClean="0"/>
            <a:t>Residences </a:t>
          </a:r>
          <a:r>
            <a:rPr lang="en-GB" dirty="0" smtClean="0"/>
            <a:t>Manager</a:t>
          </a:r>
        </a:p>
        <a:p>
          <a:r>
            <a:rPr lang="en-GB" dirty="0" smtClean="0"/>
            <a:t>(WGH Weston)</a:t>
          </a:r>
          <a:endParaRPr lang="en-GB" dirty="0"/>
        </a:p>
      </dgm:t>
    </dgm:pt>
    <dgm:pt modelId="{7C0C53F0-21B0-4CE8-9E98-BF162F5B67A3}" type="parTrans" cxnId="{60C4B723-E4D3-4E88-8D7C-EAA1E9A075C0}">
      <dgm:prSet/>
      <dgm:spPr/>
      <dgm:t>
        <a:bodyPr/>
        <a:lstStyle/>
        <a:p>
          <a:endParaRPr lang="en-GB"/>
        </a:p>
      </dgm:t>
    </dgm:pt>
    <dgm:pt modelId="{DE9B940C-6E38-49D5-90DC-D48EFAE5B913}" type="sibTrans" cxnId="{60C4B723-E4D3-4E88-8D7C-EAA1E9A075C0}">
      <dgm:prSet/>
      <dgm:spPr/>
      <dgm:t>
        <a:bodyPr/>
        <a:lstStyle/>
        <a:p>
          <a:endParaRPr lang="en-GB"/>
        </a:p>
      </dgm:t>
    </dgm:pt>
    <dgm:pt modelId="{6588852B-CB19-4C6E-A6C7-106D896B951A}">
      <dgm:prSet/>
      <dgm:spPr/>
      <dgm:t>
        <a:bodyPr/>
        <a:lstStyle/>
        <a:p>
          <a:r>
            <a:rPr lang="en-GB" dirty="0" smtClean="0"/>
            <a:t>Vacancy</a:t>
          </a:r>
        </a:p>
        <a:p>
          <a:r>
            <a:rPr lang="en-GB" dirty="0" smtClean="0"/>
            <a:t>Systems &amp; Contracts</a:t>
          </a:r>
        </a:p>
        <a:p>
          <a:r>
            <a:rPr lang="en-GB" dirty="0" smtClean="0"/>
            <a:t>Co-ordinator (BRI)</a:t>
          </a:r>
          <a:endParaRPr lang="en-GB" dirty="0"/>
        </a:p>
      </dgm:t>
    </dgm:pt>
    <dgm:pt modelId="{DBF06909-A727-4AFE-9128-28B0512EAF89}" type="parTrans" cxnId="{593DF9E7-ECA2-4AB9-9E6A-5C9570D83590}">
      <dgm:prSet/>
      <dgm:spPr/>
      <dgm:t>
        <a:bodyPr/>
        <a:lstStyle/>
        <a:p>
          <a:endParaRPr lang="en-GB"/>
        </a:p>
      </dgm:t>
    </dgm:pt>
    <dgm:pt modelId="{B0A6CC86-3B86-4862-BEFB-6B186F74B3A5}" type="sibTrans" cxnId="{593DF9E7-ECA2-4AB9-9E6A-5C9570D83590}">
      <dgm:prSet/>
      <dgm:spPr/>
      <dgm:t>
        <a:bodyPr/>
        <a:lstStyle/>
        <a:p>
          <a:endParaRPr lang="en-GB"/>
        </a:p>
      </dgm:t>
    </dgm:pt>
    <dgm:pt modelId="{38E7502C-C9B0-450D-B767-5D631C580F9D}">
      <dgm:prSet/>
      <dgm:spPr/>
      <dgm:t>
        <a:bodyPr/>
        <a:lstStyle/>
        <a:p>
          <a:r>
            <a:rPr lang="en-GB" dirty="0" smtClean="0"/>
            <a:t>Name</a:t>
          </a:r>
        </a:p>
        <a:p>
          <a:r>
            <a:rPr lang="en-GB" dirty="0" smtClean="0"/>
            <a:t>Assistant Facilities </a:t>
          </a:r>
        </a:p>
        <a:p>
          <a:r>
            <a:rPr lang="en-GB" dirty="0" smtClean="0"/>
            <a:t>Manager (STMH)</a:t>
          </a:r>
          <a:endParaRPr lang="en-GB" dirty="0"/>
        </a:p>
      </dgm:t>
    </dgm:pt>
    <dgm:pt modelId="{838D9297-AF78-4C2F-9AFA-F59925C844C7}" type="parTrans" cxnId="{ECCE13F7-9C3F-4751-8D24-5E362274B081}">
      <dgm:prSet/>
      <dgm:spPr/>
      <dgm:t>
        <a:bodyPr/>
        <a:lstStyle/>
        <a:p>
          <a:endParaRPr lang="en-GB"/>
        </a:p>
      </dgm:t>
    </dgm:pt>
    <dgm:pt modelId="{60419CC8-E021-40AE-B575-D29130EB1E75}" type="sibTrans" cxnId="{ECCE13F7-9C3F-4751-8D24-5E362274B081}">
      <dgm:prSet/>
      <dgm:spPr/>
      <dgm:t>
        <a:bodyPr/>
        <a:lstStyle/>
        <a:p>
          <a:endParaRPr lang="en-GB"/>
        </a:p>
      </dgm:t>
    </dgm:pt>
    <dgm:pt modelId="{6A0FF2B3-9D56-4681-A653-CA65E6CA754F}">
      <dgm:prSet/>
      <dgm:spPr/>
      <dgm:t>
        <a:bodyPr/>
        <a:lstStyle/>
        <a:p>
          <a:r>
            <a:rPr lang="en-GB" dirty="0" smtClean="0"/>
            <a:t>Name</a:t>
          </a:r>
        </a:p>
        <a:p>
          <a:r>
            <a:rPr lang="en-GB" dirty="0" smtClean="0"/>
            <a:t>Commercial </a:t>
          </a:r>
          <a:r>
            <a:rPr lang="en-GB" dirty="0" smtClean="0"/>
            <a:t>Manager</a:t>
          </a:r>
        </a:p>
        <a:p>
          <a:r>
            <a:rPr lang="en-GB" dirty="0" smtClean="0"/>
            <a:t>(BRI)</a:t>
          </a:r>
          <a:endParaRPr lang="en-GB" dirty="0"/>
        </a:p>
      </dgm:t>
    </dgm:pt>
    <dgm:pt modelId="{FB3CB05C-6741-433C-8372-D706CC68529F}" type="parTrans" cxnId="{39A7AB29-1440-427F-B9C0-3FCF732181C7}">
      <dgm:prSet/>
      <dgm:spPr/>
      <dgm:t>
        <a:bodyPr/>
        <a:lstStyle/>
        <a:p>
          <a:endParaRPr lang="en-GB"/>
        </a:p>
      </dgm:t>
    </dgm:pt>
    <dgm:pt modelId="{624DB874-2A77-48FA-8BCA-572BDF925B97}" type="sibTrans" cxnId="{39A7AB29-1440-427F-B9C0-3FCF732181C7}">
      <dgm:prSet/>
      <dgm:spPr/>
      <dgm:t>
        <a:bodyPr/>
        <a:lstStyle/>
        <a:p>
          <a:endParaRPr lang="en-GB"/>
        </a:p>
      </dgm:t>
    </dgm:pt>
    <dgm:pt modelId="{DFE152A2-A7F6-4029-927E-97BBC8F84890}">
      <dgm:prSet/>
      <dgm:spPr/>
      <dgm:t>
        <a:bodyPr/>
        <a:lstStyle/>
        <a:p>
          <a:r>
            <a:rPr lang="en-GB" dirty="0" smtClean="0"/>
            <a:t>New Post</a:t>
          </a:r>
        </a:p>
        <a:p>
          <a:r>
            <a:rPr lang="en-GB" dirty="0" smtClean="0"/>
            <a:t>Security </a:t>
          </a:r>
          <a:r>
            <a:rPr lang="en-GB" smtClean="0"/>
            <a:t>Contract </a:t>
          </a:r>
          <a:r>
            <a:rPr lang="en-GB" smtClean="0"/>
            <a:t>Supervisor (BRI)</a:t>
          </a:r>
          <a:endParaRPr lang="en-GB" dirty="0" smtClean="0"/>
        </a:p>
      </dgm:t>
    </dgm:pt>
    <dgm:pt modelId="{2B8AF472-471E-4C5B-B5A3-0BE4913F8858}" type="parTrans" cxnId="{833E0DD9-B017-4AC2-BAD4-0DD1EE535986}">
      <dgm:prSet/>
      <dgm:spPr/>
      <dgm:t>
        <a:bodyPr/>
        <a:lstStyle/>
        <a:p>
          <a:endParaRPr lang="en-GB"/>
        </a:p>
      </dgm:t>
    </dgm:pt>
    <dgm:pt modelId="{D0622784-954D-4539-9555-B7E534C46105}" type="sibTrans" cxnId="{833E0DD9-B017-4AC2-BAD4-0DD1EE535986}">
      <dgm:prSet/>
      <dgm:spPr/>
      <dgm:t>
        <a:bodyPr/>
        <a:lstStyle/>
        <a:p>
          <a:endParaRPr lang="en-GB"/>
        </a:p>
      </dgm:t>
    </dgm:pt>
    <dgm:pt modelId="{2BFECAA7-1F01-4AF1-8AE3-96E3A4EB8085}" type="asst">
      <dgm:prSet/>
      <dgm:spPr/>
      <dgm:t>
        <a:bodyPr/>
        <a:lstStyle/>
        <a:p>
          <a:r>
            <a:rPr lang="en-GB" dirty="0" smtClean="0"/>
            <a:t>Name</a:t>
          </a:r>
        </a:p>
        <a:p>
          <a:r>
            <a:rPr lang="en-GB" dirty="0" smtClean="0"/>
            <a:t>Senior Facilities </a:t>
          </a:r>
        </a:p>
        <a:p>
          <a:r>
            <a:rPr lang="en-GB" dirty="0" smtClean="0"/>
            <a:t>Operations Manager</a:t>
          </a:r>
        </a:p>
        <a:p>
          <a:r>
            <a:rPr lang="en-GB" dirty="0" smtClean="0"/>
            <a:t>(WGH Weston)</a:t>
          </a:r>
          <a:endParaRPr lang="en-GB" dirty="0"/>
        </a:p>
      </dgm:t>
    </dgm:pt>
    <dgm:pt modelId="{B050D2A6-8D8F-46E3-82AB-27168B534AD8}" type="parTrans" cxnId="{1EDEBED6-180C-497F-B463-BC93ED48D6C1}">
      <dgm:prSet/>
      <dgm:spPr/>
      <dgm:t>
        <a:bodyPr/>
        <a:lstStyle/>
        <a:p>
          <a:endParaRPr lang="en-GB"/>
        </a:p>
      </dgm:t>
    </dgm:pt>
    <dgm:pt modelId="{0D7A1A44-0589-4A56-BE9C-7FDC473CB4AB}" type="sibTrans" cxnId="{1EDEBED6-180C-497F-B463-BC93ED48D6C1}">
      <dgm:prSet/>
      <dgm:spPr/>
      <dgm:t>
        <a:bodyPr/>
        <a:lstStyle/>
        <a:p>
          <a:endParaRPr lang="en-GB"/>
        </a:p>
      </dgm:t>
    </dgm:pt>
    <dgm:pt modelId="{82ACC56E-9951-4D3D-8358-7F317E71F612}" type="asst">
      <dgm:prSet/>
      <dgm:spPr/>
      <dgm:t>
        <a:bodyPr/>
        <a:lstStyle/>
        <a:p>
          <a:r>
            <a:rPr lang="en-GB" dirty="0" smtClean="0"/>
            <a:t>Name</a:t>
          </a:r>
        </a:p>
        <a:p>
          <a:r>
            <a:rPr lang="en-GB" dirty="0" smtClean="0"/>
            <a:t>Deputy Business </a:t>
          </a:r>
        </a:p>
        <a:p>
          <a:r>
            <a:rPr lang="en-GB" dirty="0" smtClean="0"/>
            <a:t>Support</a:t>
          </a:r>
        </a:p>
        <a:p>
          <a:r>
            <a:rPr lang="en-GB" dirty="0" smtClean="0"/>
            <a:t>Manager (WGH Weston)</a:t>
          </a:r>
          <a:endParaRPr lang="en-GB" dirty="0"/>
        </a:p>
      </dgm:t>
    </dgm:pt>
    <dgm:pt modelId="{3301B08B-78CA-4C43-A048-C03C723332F8}" type="parTrans" cxnId="{5E43CC19-FE4C-403A-8AEF-E70EEDD7B62A}">
      <dgm:prSet/>
      <dgm:spPr/>
      <dgm:t>
        <a:bodyPr/>
        <a:lstStyle/>
        <a:p>
          <a:endParaRPr lang="en-GB"/>
        </a:p>
      </dgm:t>
    </dgm:pt>
    <dgm:pt modelId="{09FF79BA-9D91-4529-9273-F232DB297388}" type="sibTrans" cxnId="{5E43CC19-FE4C-403A-8AEF-E70EEDD7B62A}">
      <dgm:prSet/>
      <dgm:spPr/>
      <dgm:t>
        <a:bodyPr/>
        <a:lstStyle/>
        <a:p>
          <a:endParaRPr lang="en-GB"/>
        </a:p>
      </dgm:t>
    </dgm:pt>
    <dgm:pt modelId="{20A5CA96-5256-4701-9869-939EE2650123}" type="asst">
      <dgm:prSet/>
      <dgm:spPr/>
      <dgm:t>
        <a:bodyPr/>
        <a:lstStyle/>
        <a:p>
          <a:r>
            <a:rPr lang="en-GB" dirty="0" smtClean="0"/>
            <a:t>Name</a:t>
          </a:r>
        </a:p>
        <a:p>
          <a:r>
            <a:rPr lang="en-GB" dirty="0" smtClean="0"/>
            <a:t>Business Support </a:t>
          </a:r>
        </a:p>
        <a:p>
          <a:r>
            <a:rPr lang="en-GB" dirty="0" smtClean="0"/>
            <a:t>Manager (BRI)</a:t>
          </a:r>
          <a:endParaRPr lang="en-GB" dirty="0"/>
        </a:p>
      </dgm:t>
    </dgm:pt>
    <dgm:pt modelId="{82C637BD-AACB-4997-B803-824D42F48B4B}" type="parTrans" cxnId="{B1FCFE38-34B1-4F59-9787-15AB5AF0196A}">
      <dgm:prSet/>
      <dgm:spPr/>
      <dgm:t>
        <a:bodyPr/>
        <a:lstStyle/>
        <a:p>
          <a:endParaRPr lang="en-GB"/>
        </a:p>
      </dgm:t>
    </dgm:pt>
    <dgm:pt modelId="{50AD80E1-7B95-4C0A-B2AC-567F7909F9A8}" type="sibTrans" cxnId="{B1FCFE38-34B1-4F59-9787-15AB5AF0196A}">
      <dgm:prSet/>
      <dgm:spPr/>
      <dgm:t>
        <a:bodyPr/>
        <a:lstStyle/>
        <a:p>
          <a:endParaRPr lang="en-GB"/>
        </a:p>
      </dgm:t>
    </dgm:pt>
    <dgm:pt modelId="{3C150E80-A828-4307-86EA-F871EF763001}" type="pres">
      <dgm:prSet presAssocID="{F7DF2301-1C27-41E1-807B-171A4586992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7ADE9A00-2BC5-46C7-9468-5E0900955864}" type="pres">
      <dgm:prSet presAssocID="{75D973FF-38A8-4675-8707-BA2EFB179CE2}" presName="hierRoot1" presStyleCnt="0">
        <dgm:presLayoutVars>
          <dgm:hierBranch val="init"/>
        </dgm:presLayoutVars>
      </dgm:prSet>
      <dgm:spPr/>
    </dgm:pt>
    <dgm:pt modelId="{0DE4D368-A6A5-4B9C-9DA5-A8C26B37763E}" type="pres">
      <dgm:prSet presAssocID="{75D973FF-38A8-4675-8707-BA2EFB179CE2}" presName="rootComposite1" presStyleCnt="0"/>
      <dgm:spPr/>
    </dgm:pt>
    <dgm:pt modelId="{31D6C078-B906-4D49-8616-5169ACD48883}" type="pres">
      <dgm:prSet presAssocID="{75D973FF-38A8-4675-8707-BA2EFB179CE2}" presName="rootText1" presStyleLbl="node0" presStyleIdx="0" presStyleCnt="1" custScaleX="21854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A9C304D7-6449-4E45-B31F-C53B954670E8}" type="pres">
      <dgm:prSet presAssocID="{75D973FF-38A8-4675-8707-BA2EFB179CE2}" presName="rootConnector1" presStyleLbl="node1" presStyleIdx="0" presStyleCnt="0"/>
      <dgm:spPr/>
      <dgm:t>
        <a:bodyPr/>
        <a:lstStyle/>
        <a:p>
          <a:endParaRPr lang="en-GB"/>
        </a:p>
      </dgm:t>
    </dgm:pt>
    <dgm:pt modelId="{2696D596-2F2C-4A78-B73A-019877B5949B}" type="pres">
      <dgm:prSet presAssocID="{75D973FF-38A8-4675-8707-BA2EFB179CE2}" presName="hierChild2" presStyleCnt="0"/>
      <dgm:spPr/>
    </dgm:pt>
    <dgm:pt modelId="{7E71D4D4-D6C6-4C83-91D5-2D457B2F09F8}" type="pres">
      <dgm:prSet presAssocID="{6C10BD85-2ED2-4065-B25E-2BA3DC2CF80A}" presName="Name37" presStyleLbl="parChTrans1D2" presStyleIdx="0" presStyleCnt="1"/>
      <dgm:spPr/>
      <dgm:t>
        <a:bodyPr/>
        <a:lstStyle/>
        <a:p>
          <a:endParaRPr lang="en-GB"/>
        </a:p>
      </dgm:t>
    </dgm:pt>
    <dgm:pt modelId="{5163010D-2ADE-4A83-A7DF-30C224D238EF}" type="pres">
      <dgm:prSet presAssocID="{E08FF3A2-FB71-4022-966A-9E1E77436963}" presName="hierRoot2" presStyleCnt="0">
        <dgm:presLayoutVars>
          <dgm:hierBranch val="init"/>
        </dgm:presLayoutVars>
      </dgm:prSet>
      <dgm:spPr/>
    </dgm:pt>
    <dgm:pt modelId="{A78A9FEE-95E1-4B19-9ABC-E8841CEB7AD6}" type="pres">
      <dgm:prSet presAssocID="{E08FF3A2-FB71-4022-966A-9E1E77436963}" presName="rootComposite" presStyleCnt="0"/>
      <dgm:spPr/>
    </dgm:pt>
    <dgm:pt modelId="{6438AC51-B1C3-4C6E-B733-8AE5EF017DB4}" type="pres">
      <dgm:prSet presAssocID="{E08FF3A2-FB71-4022-966A-9E1E77436963}" presName="rootText" presStyleLbl="node2" presStyleIdx="0" presStyleCnt="1" custScaleX="19134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E8372D19-4F3D-4334-B843-980602A7C36A}" type="pres">
      <dgm:prSet presAssocID="{E08FF3A2-FB71-4022-966A-9E1E77436963}" presName="rootConnector" presStyleLbl="node2" presStyleIdx="0" presStyleCnt="1"/>
      <dgm:spPr/>
      <dgm:t>
        <a:bodyPr/>
        <a:lstStyle/>
        <a:p>
          <a:endParaRPr lang="en-GB"/>
        </a:p>
      </dgm:t>
    </dgm:pt>
    <dgm:pt modelId="{18D507F3-9BF8-4CB5-9629-1967572A9859}" type="pres">
      <dgm:prSet presAssocID="{E08FF3A2-FB71-4022-966A-9E1E77436963}" presName="hierChild4" presStyleCnt="0"/>
      <dgm:spPr/>
    </dgm:pt>
    <dgm:pt modelId="{F8BAD892-DB47-421B-BABE-3C02FE1CF400}" type="pres">
      <dgm:prSet presAssocID="{EDDED787-DAC1-4599-B8FA-6BD534B9CE9D}" presName="Name37" presStyleLbl="parChTrans1D3" presStyleIdx="0" presStyleCnt="3"/>
      <dgm:spPr/>
      <dgm:t>
        <a:bodyPr/>
        <a:lstStyle/>
        <a:p>
          <a:endParaRPr lang="en-GB"/>
        </a:p>
      </dgm:t>
    </dgm:pt>
    <dgm:pt modelId="{873CF249-253A-48D7-9270-480AE313F4F3}" type="pres">
      <dgm:prSet presAssocID="{C187C449-4173-49A3-99AB-AE49D1AA52A3}" presName="hierRoot2" presStyleCnt="0">
        <dgm:presLayoutVars>
          <dgm:hierBranch val="init"/>
        </dgm:presLayoutVars>
      </dgm:prSet>
      <dgm:spPr/>
    </dgm:pt>
    <dgm:pt modelId="{9FE1DBDE-FF64-400F-ADF3-5BD160FD2FFF}" type="pres">
      <dgm:prSet presAssocID="{C187C449-4173-49A3-99AB-AE49D1AA52A3}" presName="rootComposite" presStyleCnt="0"/>
      <dgm:spPr/>
    </dgm:pt>
    <dgm:pt modelId="{3190CDB2-BDA1-4008-8D2F-263DB6EEEE57}" type="pres">
      <dgm:prSet presAssocID="{C187C449-4173-49A3-99AB-AE49D1AA52A3}" presName="rootText" presStyleLbl="node3" presStyleIdx="0" presStyleCnt="1" custScaleX="16463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F7795770-2DE4-427A-90FF-5DFF2F016474}" type="pres">
      <dgm:prSet presAssocID="{C187C449-4173-49A3-99AB-AE49D1AA52A3}" presName="rootConnector" presStyleLbl="node3" presStyleIdx="0" presStyleCnt="1"/>
      <dgm:spPr/>
      <dgm:t>
        <a:bodyPr/>
        <a:lstStyle/>
        <a:p>
          <a:endParaRPr lang="en-GB"/>
        </a:p>
      </dgm:t>
    </dgm:pt>
    <dgm:pt modelId="{52C9B077-12E9-45C5-865F-EDAB4676E4B1}" type="pres">
      <dgm:prSet presAssocID="{C187C449-4173-49A3-99AB-AE49D1AA52A3}" presName="hierChild4" presStyleCnt="0"/>
      <dgm:spPr/>
    </dgm:pt>
    <dgm:pt modelId="{B4DC9E85-3ED0-49AF-8C49-99948371471E}" type="pres">
      <dgm:prSet presAssocID="{83E7A8DC-0C9A-4E2F-B5B5-CD2961D6F95C}" presName="Name37" presStyleLbl="parChTrans1D4" presStyleIdx="0" presStyleCnt="37"/>
      <dgm:spPr/>
      <dgm:t>
        <a:bodyPr/>
        <a:lstStyle/>
        <a:p>
          <a:endParaRPr lang="en-GB"/>
        </a:p>
      </dgm:t>
    </dgm:pt>
    <dgm:pt modelId="{A7808647-F87D-402D-92C0-8B957315C1BD}" type="pres">
      <dgm:prSet presAssocID="{A9091ED2-8EDE-455B-AB6F-1825A4E2B25E}" presName="hierRoot2" presStyleCnt="0">
        <dgm:presLayoutVars>
          <dgm:hierBranch val="init"/>
        </dgm:presLayoutVars>
      </dgm:prSet>
      <dgm:spPr/>
    </dgm:pt>
    <dgm:pt modelId="{67B31AFC-1085-4955-AD4E-D51913E225D9}" type="pres">
      <dgm:prSet presAssocID="{A9091ED2-8EDE-455B-AB6F-1825A4E2B25E}" presName="rootComposite" presStyleCnt="0"/>
      <dgm:spPr/>
    </dgm:pt>
    <dgm:pt modelId="{C39D1C5B-FB7C-4A62-A7B4-ECCDF958385A}" type="pres">
      <dgm:prSet presAssocID="{A9091ED2-8EDE-455B-AB6F-1825A4E2B25E}" presName="rootText" presStyleLbl="node4" presStyleIdx="0" presStyleCnt="34" custScaleX="121883" custScaleY="93627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99CCBF96-ABEB-4AE8-9D92-A7D41D17589D}" type="pres">
      <dgm:prSet presAssocID="{A9091ED2-8EDE-455B-AB6F-1825A4E2B25E}" presName="rootConnector" presStyleLbl="node4" presStyleIdx="0" presStyleCnt="34"/>
      <dgm:spPr/>
      <dgm:t>
        <a:bodyPr/>
        <a:lstStyle/>
        <a:p>
          <a:endParaRPr lang="en-GB"/>
        </a:p>
      </dgm:t>
    </dgm:pt>
    <dgm:pt modelId="{059A1F18-D20B-4AFB-BB77-3A58D47ABE41}" type="pres">
      <dgm:prSet presAssocID="{A9091ED2-8EDE-455B-AB6F-1825A4E2B25E}" presName="hierChild4" presStyleCnt="0"/>
      <dgm:spPr/>
    </dgm:pt>
    <dgm:pt modelId="{B5B20277-8D67-4E05-A862-764D3BCC4A31}" type="pres">
      <dgm:prSet presAssocID="{6A3E459F-7A80-4BEA-8301-8038A9917C04}" presName="Name37" presStyleLbl="parChTrans1D4" presStyleIdx="1" presStyleCnt="37"/>
      <dgm:spPr/>
      <dgm:t>
        <a:bodyPr/>
        <a:lstStyle/>
        <a:p>
          <a:endParaRPr lang="en-GB"/>
        </a:p>
      </dgm:t>
    </dgm:pt>
    <dgm:pt modelId="{6389210E-2A83-4DFA-B4C7-2CAA2EDB00A7}" type="pres">
      <dgm:prSet presAssocID="{0EFA01F3-15C9-48B1-94C0-C6A65207591A}" presName="hierRoot2" presStyleCnt="0">
        <dgm:presLayoutVars>
          <dgm:hierBranch val="init"/>
        </dgm:presLayoutVars>
      </dgm:prSet>
      <dgm:spPr/>
    </dgm:pt>
    <dgm:pt modelId="{55C8FCE2-2985-430C-A3A4-EA3BBC9D316C}" type="pres">
      <dgm:prSet presAssocID="{0EFA01F3-15C9-48B1-94C0-C6A65207591A}" presName="rootComposite" presStyleCnt="0"/>
      <dgm:spPr/>
    </dgm:pt>
    <dgm:pt modelId="{11ED9A7F-3BEC-48B0-B68B-280F463855B9}" type="pres">
      <dgm:prSet presAssocID="{0EFA01F3-15C9-48B1-94C0-C6A65207591A}" presName="rootText" presStyleLbl="node4" presStyleIdx="1" presStyleCnt="34" custScaleX="131126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C413ECF6-C69E-41A8-948E-110E04BDC38D}" type="pres">
      <dgm:prSet presAssocID="{0EFA01F3-15C9-48B1-94C0-C6A65207591A}" presName="rootConnector" presStyleLbl="node4" presStyleIdx="1" presStyleCnt="34"/>
      <dgm:spPr/>
      <dgm:t>
        <a:bodyPr/>
        <a:lstStyle/>
        <a:p>
          <a:endParaRPr lang="en-GB"/>
        </a:p>
      </dgm:t>
    </dgm:pt>
    <dgm:pt modelId="{B090246F-B75C-46DA-8089-58D8661DC308}" type="pres">
      <dgm:prSet presAssocID="{0EFA01F3-15C9-48B1-94C0-C6A65207591A}" presName="hierChild4" presStyleCnt="0"/>
      <dgm:spPr/>
    </dgm:pt>
    <dgm:pt modelId="{10AF0783-4909-4A70-8FEA-40F74FC906C4}" type="pres">
      <dgm:prSet presAssocID="{49143CAA-A4BE-4465-93EE-77B4FD14B32A}" presName="Name37" presStyleLbl="parChTrans1D4" presStyleIdx="2" presStyleCnt="37"/>
      <dgm:spPr/>
      <dgm:t>
        <a:bodyPr/>
        <a:lstStyle/>
        <a:p>
          <a:endParaRPr lang="en-GB"/>
        </a:p>
      </dgm:t>
    </dgm:pt>
    <dgm:pt modelId="{DB801706-3C0A-4339-83CE-F0787E55B652}" type="pres">
      <dgm:prSet presAssocID="{DB505306-F032-4BC8-AD82-85105BBF93EA}" presName="hierRoot2" presStyleCnt="0">
        <dgm:presLayoutVars>
          <dgm:hierBranch val="init"/>
        </dgm:presLayoutVars>
      </dgm:prSet>
      <dgm:spPr/>
    </dgm:pt>
    <dgm:pt modelId="{D80714FF-CA6C-46F3-93F2-92D92C19D089}" type="pres">
      <dgm:prSet presAssocID="{DB505306-F032-4BC8-AD82-85105BBF93EA}" presName="rootComposite" presStyleCnt="0"/>
      <dgm:spPr/>
    </dgm:pt>
    <dgm:pt modelId="{F57A6C9B-950F-44F6-A7B8-A2046111394C}" type="pres">
      <dgm:prSet presAssocID="{DB505306-F032-4BC8-AD82-85105BBF93EA}" presName="rootText" presStyleLbl="node4" presStyleIdx="2" presStyleCnt="3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8CB1FCBF-DB77-458C-B603-535877241BA7}" type="pres">
      <dgm:prSet presAssocID="{DB505306-F032-4BC8-AD82-85105BBF93EA}" presName="rootConnector" presStyleLbl="node4" presStyleIdx="2" presStyleCnt="34"/>
      <dgm:spPr/>
      <dgm:t>
        <a:bodyPr/>
        <a:lstStyle/>
        <a:p>
          <a:endParaRPr lang="en-GB"/>
        </a:p>
      </dgm:t>
    </dgm:pt>
    <dgm:pt modelId="{155B2313-C565-4DEE-B35A-A349688AB66C}" type="pres">
      <dgm:prSet presAssocID="{DB505306-F032-4BC8-AD82-85105BBF93EA}" presName="hierChild4" presStyleCnt="0"/>
      <dgm:spPr/>
    </dgm:pt>
    <dgm:pt modelId="{C014A81B-AB77-4FC6-B268-2E8EA2DE3C16}" type="pres">
      <dgm:prSet presAssocID="{E8320E23-C7A7-47CF-8F3A-64B1511A1974}" presName="Name37" presStyleLbl="parChTrans1D4" presStyleIdx="3" presStyleCnt="37"/>
      <dgm:spPr/>
      <dgm:t>
        <a:bodyPr/>
        <a:lstStyle/>
        <a:p>
          <a:endParaRPr lang="en-GB"/>
        </a:p>
      </dgm:t>
    </dgm:pt>
    <dgm:pt modelId="{FEA9BB62-52A0-4099-8261-3FC0895996D2}" type="pres">
      <dgm:prSet presAssocID="{A834E70F-531A-430A-B43E-D956CFA33BD4}" presName="hierRoot2" presStyleCnt="0">
        <dgm:presLayoutVars>
          <dgm:hierBranch val="init"/>
        </dgm:presLayoutVars>
      </dgm:prSet>
      <dgm:spPr/>
    </dgm:pt>
    <dgm:pt modelId="{CD2BE585-C45B-4F3D-8246-580A2232A6A7}" type="pres">
      <dgm:prSet presAssocID="{A834E70F-531A-430A-B43E-D956CFA33BD4}" presName="rootComposite" presStyleCnt="0"/>
      <dgm:spPr/>
    </dgm:pt>
    <dgm:pt modelId="{0CCFFE90-DDA5-4819-AC3F-A3406C525136}" type="pres">
      <dgm:prSet presAssocID="{A834E70F-531A-430A-B43E-D956CFA33BD4}" presName="rootText" presStyleLbl="node4" presStyleIdx="3" presStyleCnt="34" custScaleX="111634" custScaleY="12574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B7E3C0B4-8F5F-45EC-B920-B5D3595F642E}" type="pres">
      <dgm:prSet presAssocID="{A834E70F-531A-430A-B43E-D956CFA33BD4}" presName="rootConnector" presStyleLbl="node4" presStyleIdx="3" presStyleCnt="34"/>
      <dgm:spPr/>
      <dgm:t>
        <a:bodyPr/>
        <a:lstStyle/>
        <a:p>
          <a:endParaRPr lang="en-GB"/>
        </a:p>
      </dgm:t>
    </dgm:pt>
    <dgm:pt modelId="{469FEC7F-2135-447E-A5BB-98CCB5BF9344}" type="pres">
      <dgm:prSet presAssocID="{A834E70F-531A-430A-B43E-D956CFA33BD4}" presName="hierChild4" presStyleCnt="0"/>
      <dgm:spPr/>
    </dgm:pt>
    <dgm:pt modelId="{C5297CF4-2722-41AE-A7AB-9E45153DCE1E}" type="pres">
      <dgm:prSet presAssocID="{A834E70F-531A-430A-B43E-D956CFA33BD4}" presName="hierChild5" presStyleCnt="0"/>
      <dgm:spPr/>
    </dgm:pt>
    <dgm:pt modelId="{275E58E8-FF1E-4F96-8ED1-0A18E1EF3B6B}" type="pres">
      <dgm:prSet presAssocID="{073D4A60-3ABD-4C4F-866A-5AFAABFBF795}" presName="Name37" presStyleLbl="parChTrans1D4" presStyleIdx="4" presStyleCnt="37"/>
      <dgm:spPr/>
      <dgm:t>
        <a:bodyPr/>
        <a:lstStyle/>
        <a:p>
          <a:endParaRPr lang="en-GB"/>
        </a:p>
      </dgm:t>
    </dgm:pt>
    <dgm:pt modelId="{D4AA7684-4EF2-4E4E-A352-519833A16FAC}" type="pres">
      <dgm:prSet presAssocID="{43CE655F-C38D-449A-8DF5-54A676F745CB}" presName="hierRoot2" presStyleCnt="0">
        <dgm:presLayoutVars>
          <dgm:hierBranch val="init"/>
        </dgm:presLayoutVars>
      </dgm:prSet>
      <dgm:spPr/>
    </dgm:pt>
    <dgm:pt modelId="{AE9C78EE-F0B7-457C-A613-5628B2B8C836}" type="pres">
      <dgm:prSet presAssocID="{43CE655F-C38D-449A-8DF5-54A676F745CB}" presName="rootComposite" presStyleCnt="0"/>
      <dgm:spPr/>
    </dgm:pt>
    <dgm:pt modelId="{0AB779E0-E946-42A5-B7E9-B9FCC1DACB8B}" type="pres">
      <dgm:prSet presAssocID="{43CE655F-C38D-449A-8DF5-54A676F745CB}" presName="rootText" presStyleLbl="node4" presStyleIdx="4" presStyleCnt="3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8B86E0C1-931A-4C08-B52A-C1A4CCA09DF7}" type="pres">
      <dgm:prSet presAssocID="{43CE655F-C38D-449A-8DF5-54A676F745CB}" presName="rootConnector" presStyleLbl="node4" presStyleIdx="4" presStyleCnt="34"/>
      <dgm:spPr/>
      <dgm:t>
        <a:bodyPr/>
        <a:lstStyle/>
        <a:p>
          <a:endParaRPr lang="en-GB"/>
        </a:p>
      </dgm:t>
    </dgm:pt>
    <dgm:pt modelId="{A9D060CC-7052-4DCF-ACA8-63F3320BDA3E}" type="pres">
      <dgm:prSet presAssocID="{43CE655F-C38D-449A-8DF5-54A676F745CB}" presName="hierChild4" presStyleCnt="0"/>
      <dgm:spPr/>
    </dgm:pt>
    <dgm:pt modelId="{D47302DE-110F-4E00-BE56-5E36CEB4C61B}" type="pres">
      <dgm:prSet presAssocID="{43CE655F-C38D-449A-8DF5-54A676F745CB}" presName="hierChild5" presStyleCnt="0"/>
      <dgm:spPr/>
    </dgm:pt>
    <dgm:pt modelId="{5E3A74BC-73D7-4489-AD13-BAB57E19727C}" type="pres">
      <dgm:prSet presAssocID="{DB505306-F032-4BC8-AD82-85105BBF93EA}" presName="hierChild5" presStyleCnt="0"/>
      <dgm:spPr/>
    </dgm:pt>
    <dgm:pt modelId="{646F49F9-1C56-4715-AE44-BFE68D36A6DA}" type="pres">
      <dgm:prSet presAssocID="{5614F2A4-DF42-4788-A41D-49FF6CA8ABFF}" presName="Name37" presStyleLbl="parChTrans1D4" presStyleIdx="5" presStyleCnt="37"/>
      <dgm:spPr/>
      <dgm:t>
        <a:bodyPr/>
        <a:lstStyle/>
        <a:p>
          <a:endParaRPr lang="en-GB"/>
        </a:p>
      </dgm:t>
    </dgm:pt>
    <dgm:pt modelId="{F728EC57-E8AC-4812-AC96-5228A3A7CAD5}" type="pres">
      <dgm:prSet presAssocID="{64BF3D3F-F71B-41F2-8A71-93BCD29ECEA3}" presName="hierRoot2" presStyleCnt="0">
        <dgm:presLayoutVars>
          <dgm:hierBranch val="init"/>
        </dgm:presLayoutVars>
      </dgm:prSet>
      <dgm:spPr/>
    </dgm:pt>
    <dgm:pt modelId="{D64F9CF7-4ED1-46EF-838B-A0F1B8004BE8}" type="pres">
      <dgm:prSet presAssocID="{64BF3D3F-F71B-41F2-8A71-93BCD29ECEA3}" presName="rootComposite" presStyleCnt="0"/>
      <dgm:spPr/>
    </dgm:pt>
    <dgm:pt modelId="{5679935B-F832-42B6-8A54-119BEE1D33A3}" type="pres">
      <dgm:prSet presAssocID="{64BF3D3F-F71B-41F2-8A71-93BCD29ECEA3}" presName="rootText" presStyleLbl="node4" presStyleIdx="5" presStyleCnt="3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7701ECB9-24B8-40C5-AA6C-ADBAB413B2FA}" type="pres">
      <dgm:prSet presAssocID="{64BF3D3F-F71B-41F2-8A71-93BCD29ECEA3}" presName="rootConnector" presStyleLbl="node4" presStyleIdx="5" presStyleCnt="34"/>
      <dgm:spPr/>
      <dgm:t>
        <a:bodyPr/>
        <a:lstStyle/>
        <a:p>
          <a:endParaRPr lang="en-GB"/>
        </a:p>
      </dgm:t>
    </dgm:pt>
    <dgm:pt modelId="{DDF3A588-C987-48A2-B92E-030167ECBC9A}" type="pres">
      <dgm:prSet presAssocID="{64BF3D3F-F71B-41F2-8A71-93BCD29ECEA3}" presName="hierChild4" presStyleCnt="0"/>
      <dgm:spPr/>
    </dgm:pt>
    <dgm:pt modelId="{4B08984C-0598-4AF2-9698-F7AB6ACE1F28}" type="pres">
      <dgm:prSet presAssocID="{64BF3D3F-F71B-41F2-8A71-93BCD29ECEA3}" presName="hierChild5" presStyleCnt="0"/>
      <dgm:spPr/>
    </dgm:pt>
    <dgm:pt modelId="{97C7D97E-155C-4390-BC38-7A1A05411337}" type="pres">
      <dgm:prSet presAssocID="{5F7FA609-C02B-4415-813C-A8FD80F56608}" presName="Name37" presStyleLbl="parChTrans1D4" presStyleIdx="6" presStyleCnt="37"/>
      <dgm:spPr/>
      <dgm:t>
        <a:bodyPr/>
        <a:lstStyle/>
        <a:p>
          <a:endParaRPr lang="en-GB"/>
        </a:p>
      </dgm:t>
    </dgm:pt>
    <dgm:pt modelId="{EB1A71BE-D4BD-4462-A936-42F5B042408C}" type="pres">
      <dgm:prSet presAssocID="{FA433EFE-9750-446C-85CA-38061CDFC6AC}" presName="hierRoot2" presStyleCnt="0">
        <dgm:presLayoutVars>
          <dgm:hierBranch val="init"/>
        </dgm:presLayoutVars>
      </dgm:prSet>
      <dgm:spPr/>
    </dgm:pt>
    <dgm:pt modelId="{28B4D751-BDA0-4634-85D8-58D69F8F03CB}" type="pres">
      <dgm:prSet presAssocID="{FA433EFE-9750-446C-85CA-38061CDFC6AC}" presName="rootComposite" presStyleCnt="0"/>
      <dgm:spPr/>
    </dgm:pt>
    <dgm:pt modelId="{E7CB9FA4-8284-4693-9F20-B700B0E8F04C}" type="pres">
      <dgm:prSet presAssocID="{FA433EFE-9750-446C-85CA-38061CDFC6AC}" presName="rootText" presStyleLbl="node4" presStyleIdx="6" presStyleCnt="34" custScaleX="112530" custScaleY="10971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6A813AB5-03E5-49AF-8AB8-E509C613AF05}" type="pres">
      <dgm:prSet presAssocID="{FA433EFE-9750-446C-85CA-38061CDFC6AC}" presName="rootConnector" presStyleLbl="node4" presStyleIdx="6" presStyleCnt="34"/>
      <dgm:spPr/>
      <dgm:t>
        <a:bodyPr/>
        <a:lstStyle/>
        <a:p>
          <a:endParaRPr lang="en-GB"/>
        </a:p>
      </dgm:t>
    </dgm:pt>
    <dgm:pt modelId="{83D58F9A-EF7E-44BC-8B2D-A3D76542B3F2}" type="pres">
      <dgm:prSet presAssocID="{FA433EFE-9750-446C-85CA-38061CDFC6AC}" presName="hierChild4" presStyleCnt="0"/>
      <dgm:spPr/>
    </dgm:pt>
    <dgm:pt modelId="{5C70C91C-D1E6-41E1-B0D2-3C4310B75067}" type="pres">
      <dgm:prSet presAssocID="{FA433EFE-9750-446C-85CA-38061CDFC6AC}" presName="hierChild5" presStyleCnt="0"/>
      <dgm:spPr/>
    </dgm:pt>
    <dgm:pt modelId="{F9623686-E8BE-4BB3-AA3B-1D75FB3E0E18}" type="pres">
      <dgm:prSet presAssocID="{1512FA1D-9A35-43F8-9D51-D7A8BF738300}" presName="Name37" presStyleLbl="parChTrans1D4" presStyleIdx="7" presStyleCnt="37"/>
      <dgm:spPr/>
      <dgm:t>
        <a:bodyPr/>
        <a:lstStyle/>
        <a:p>
          <a:endParaRPr lang="en-GB"/>
        </a:p>
      </dgm:t>
    </dgm:pt>
    <dgm:pt modelId="{99248F50-D141-4E0F-9530-481FA87F392A}" type="pres">
      <dgm:prSet presAssocID="{1F83E231-6080-4EBA-AA28-544E02671314}" presName="hierRoot2" presStyleCnt="0">
        <dgm:presLayoutVars>
          <dgm:hierBranch val="init"/>
        </dgm:presLayoutVars>
      </dgm:prSet>
      <dgm:spPr/>
    </dgm:pt>
    <dgm:pt modelId="{DDF05BBD-821A-4BFB-91B2-8A3128EEC4C9}" type="pres">
      <dgm:prSet presAssocID="{1F83E231-6080-4EBA-AA28-544E02671314}" presName="rootComposite" presStyleCnt="0"/>
      <dgm:spPr/>
    </dgm:pt>
    <dgm:pt modelId="{57F7A9AC-77EB-4FC1-ACA2-88D4BCA2B8AD}" type="pres">
      <dgm:prSet presAssocID="{1F83E231-6080-4EBA-AA28-544E02671314}" presName="rootText" presStyleLbl="node4" presStyleIdx="7" presStyleCnt="3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B7F2697-BD5B-4C00-ADB3-AC044D491ECD}" type="pres">
      <dgm:prSet presAssocID="{1F83E231-6080-4EBA-AA28-544E02671314}" presName="rootConnector" presStyleLbl="node4" presStyleIdx="7" presStyleCnt="34"/>
      <dgm:spPr/>
      <dgm:t>
        <a:bodyPr/>
        <a:lstStyle/>
        <a:p>
          <a:endParaRPr lang="en-GB"/>
        </a:p>
      </dgm:t>
    </dgm:pt>
    <dgm:pt modelId="{90C89C4E-00F0-406D-8ADA-136FC1326C08}" type="pres">
      <dgm:prSet presAssocID="{1F83E231-6080-4EBA-AA28-544E02671314}" presName="hierChild4" presStyleCnt="0"/>
      <dgm:spPr/>
    </dgm:pt>
    <dgm:pt modelId="{BC43D3CB-3F93-4423-9370-DE85422FC25C}" type="pres">
      <dgm:prSet presAssocID="{1F83E231-6080-4EBA-AA28-544E02671314}" presName="hierChild5" presStyleCnt="0"/>
      <dgm:spPr/>
    </dgm:pt>
    <dgm:pt modelId="{773B8075-B946-4303-8027-C51A33DAF8A0}" type="pres">
      <dgm:prSet presAssocID="{0EFA01F3-15C9-48B1-94C0-C6A65207591A}" presName="hierChild5" presStyleCnt="0"/>
      <dgm:spPr/>
    </dgm:pt>
    <dgm:pt modelId="{66411E2B-899B-4706-8ED4-BD720759104C}" type="pres">
      <dgm:prSet presAssocID="{5899517C-99AB-45A7-8258-33AC4EED2F36}" presName="Name37" presStyleLbl="parChTrans1D4" presStyleIdx="8" presStyleCnt="37"/>
      <dgm:spPr/>
      <dgm:t>
        <a:bodyPr/>
        <a:lstStyle/>
        <a:p>
          <a:endParaRPr lang="en-GB"/>
        </a:p>
      </dgm:t>
    </dgm:pt>
    <dgm:pt modelId="{A821582A-0512-4581-8C99-E33AD1A679E9}" type="pres">
      <dgm:prSet presAssocID="{E4205BF0-5C33-46D0-A313-558FADC4E234}" presName="hierRoot2" presStyleCnt="0">
        <dgm:presLayoutVars>
          <dgm:hierBranch val="init"/>
        </dgm:presLayoutVars>
      </dgm:prSet>
      <dgm:spPr/>
    </dgm:pt>
    <dgm:pt modelId="{3C0D52A2-2B6E-423F-87E0-DD0743E7A16C}" type="pres">
      <dgm:prSet presAssocID="{E4205BF0-5C33-46D0-A313-558FADC4E234}" presName="rootComposite" presStyleCnt="0"/>
      <dgm:spPr/>
    </dgm:pt>
    <dgm:pt modelId="{F0F4AE23-9A44-45BA-850D-582ABEF77CB0}" type="pres">
      <dgm:prSet presAssocID="{E4205BF0-5C33-46D0-A313-558FADC4E234}" presName="rootText" presStyleLbl="node4" presStyleIdx="8" presStyleCnt="34" custScaleX="121759" custScaleY="129349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93CE212D-D553-4074-ACAE-C4B7DE40E03E}" type="pres">
      <dgm:prSet presAssocID="{E4205BF0-5C33-46D0-A313-558FADC4E234}" presName="rootConnector" presStyleLbl="node4" presStyleIdx="8" presStyleCnt="34"/>
      <dgm:spPr/>
      <dgm:t>
        <a:bodyPr/>
        <a:lstStyle/>
        <a:p>
          <a:endParaRPr lang="en-GB"/>
        </a:p>
      </dgm:t>
    </dgm:pt>
    <dgm:pt modelId="{274E30D4-0A1D-4CF8-8FC1-883417A2116A}" type="pres">
      <dgm:prSet presAssocID="{E4205BF0-5C33-46D0-A313-558FADC4E234}" presName="hierChild4" presStyleCnt="0"/>
      <dgm:spPr/>
    </dgm:pt>
    <dgm:pt modelId="{D494D903-4310-4DB1-8EC2-9FC69EC71547}" type="pres">
      <dgm:prSet presAssocID="{8D54C265-984C-4718-B296-F19109A5DE66}" presName="Name37" presStyleLbl="parChTrans1D4" presStyleIdx="9" presStyleCnt="37"/>
      <dgm:spPr/>
      <dgm:t>
        <a:bodyPr/>
        <a:lstStyle/>
        <a:p>
          <a:endParaRPr lang="en-GB"/>
        </a:p>
      </dgm:t>
    </dgm:pt>
    <dgm:pt modelId="{1A2284C2-836C-4832-B906-66C428DA8B80}" type="pres">
      <dgm:prSet presAssocID="{DBFB17B6-303B-4621-9CC7-1D0E9D70AE23}" presName="hierRoot2" presStyleCnt="0">
        <dgm:presLayoutVars>
          <dgm:hierBranch val="init"/>
        </dgm:presLayoutVars>
      </dgm:prSet>
      <dgm:spPr/>
    </dgm:pt>
    <dgm:pt modelId="{12C2CC37-5265-4672-B3A0-07F0E9297BCF}" type="pres">
      <dgm:prSet presAssocID="{DBFB17B6-303B-4621-9CC7-1D0E9D70AE23}" presName="rootComposite" presStyleCnt="0"/>
      <dgm:spPr/>
    </dgm:pt>
    <dgm:pt modelId="{5E2902B9-BF27-418E-A90A-C72C9A9B509C}" type="pres">
      <dgm:prSet presAssocID="{DBFB17B6-303B-4621-9CC7-1D0E9D70AE23}" presName="rootText" presStyleLbl="node4" presStyleIdx="9" presStyleCnt="3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91976001-549E-4D1F-9CF9-AB0FF2A16A39}" type="pres">
      <dgm:prSet presAssocID="{DBFB17B6-303B-4621-9CC7-1D0E9D70AE23}" presName="rootConnector" presStyleLbl="node4" presStyleIdx="9" presStyleCnt="34"/>
      <dgm:spPr/>
      <dgm:t>
        <a:bodyPr/>
        <a:lstStyle/>
        <a:p>
          <a:endParaRPr lang="en-GB"/>
        </a:p>
      </dgm:t>
    </dgm:pt>
    <dgm:pt modelId="{663133CF-56C0-46C0-9C2D-842F19A2C3F7}" type="pres">
      <dgm:prSet presAssocID="{DBFB17B6-303B-4621-9CC7-1D0E9D70AE23}" presName="hierChild4" presStyleCnt="0"/>
      <dgm:spPr/>
    </dgm:pt>
    <dgm:pt modelId="{0FFF3C10-4293-4BE2-8BFF-0B304AC3943B}" type="pres">
      <dgm:prSet presAssocID="{6E666D04-A833-44AF-93ED-09653BE9EFDA}" presName="Name37" presStyleLbl="parChTrans1D4" presStyleIdx="10" presStyleCnt="37"/>
      <dgm:spPr/>
      <dgm:t>
        <a:bodyPr/>
        <a:lstStyle/>
        <a:p>
          <a:endParaRPr lang="en-GB"/>
        </a:p>
      </dgm:t>
    </dgm:pt>
    <dgm:pt modelId="{0DAF7C4E-81B2-4A02-A54A-CBCD230DFE35}" type="pres">
      <dgm:prSet presAssocID="{5BDFD106-0376-4DE3-AA77-AB70724C763F}" presName="hierRoot2" presStyleCnt="0">
        <dgm:presLayoutVars>
          <dgm:hierBranch val="init"/>
        </dgm:presLayoutVars>
      </dgm:prSet>
      <dgm:spPr/>
    </dgm:pt>
    <dgm:pt modelId="{1D0AD3D3-60F9-4EC1-AAB0-3BF4478A39A6}" type="pres">
      <dgm:prSet presAssocID="{5BDFD106-0376-4DE3-AA77-AB70724C763F}" presName="rootComposite" presStyleCnt="0"/>
      <dgm:spPr/>
    </dgm:pt>
    <dgm:pt modelId="{1C7BBC55-1BC2-4966-9CD0-85CF71C4B67B}" type="pres">
      <dgm:prSet presAssocID="{5BDFD106-0376-4DE3-AA77-AB70724C763F}" presName="rootText" presStyleLbl="node4" presStyleIdx="10" presStyleCnt="3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DADA025C-2BB3-4A9C-86B5-8556B166280F}" type="pres">
      <dgm:prSet presAssocID="{5BDFD106-0376-4DE3-AA77-AB70724C763F}" presName="rootConnector" presStyleLbl="node4" presStyleIdx="10" presStyleCnt="34"/>
      <dgm:spPr/>
      <dgm:t>
        <a:bodyPr/>
        <a:lstStyle/>
        <a:p>
          <a:endParaRPr lang="en-GB"/>
        </a:p>
      </dgm:t>
    </dgm:pt>
    <dgm:pt modelId="{BA923EB3-E638-4C3C-AF1C-B55C411C62EA}" type="pres">
      <dgm:prSet presAssocID="{5BDFD106-0376-4DE3-AA77-AB70724C763F}" presName="hierChild4" presStyleCnt="0"/>
      <dgm:spPr/>
    </dgm:pt>
    <dgm:pt modelId="{0984E427-A15C-4799-BD49-424A6B3B6C9C}" type="pres">
      <dgm:prSet presAssocID="{5BDFD106-0376-4DE3-AA77-AB70724C763F}" presName="hierChild5" presStyleCnt="0"/>
      <dgm:spPr/>
    </dgm:pt>
    <dgm:pt modelId="{E8E51FA6-4C0C-4161-B63B-B5EA46A2495E}" type="pres">
      <dgm:prSet presAssocID="{DBFB17B6-303B-4621-9CC7-1D0E9D70AE23}" presName="hierChild5" presStyleCnt="0"/>
      <dgm:spPr/>
    </dgm:pt>
    <dgm:pt modelId="{36158B3A-6A2E-44AD-A78C-EB62C4221B31}" type="pres">
      <dgm:prSet presAssocID="{E4205BF0-5C33-46D0-A313-558FADC4E234}" presName="hierChild5" presStyleCnt="0"/>
      <dgm:spPr/>
    </dgm:pt>
    <dgm:pt modelId="{A4C7A354-B52E-448F-B200-CFC547ACBDB2}" type="pres">
      <dgm:prSet presAssocID="{EDC41E36-FC43-41FD-84DD-E6023507739C}" presName="Name37" presStyleLbl="parChTrans1D4" presStyleIdx="11" presStyleCnt="37"/>
      <dgm:spPr/>
      <dgm:t>
        <a:bodyPr/>
        <a:lstStyle/>
        <a:p>
          <a:endParaRPr lang="en-GB"/>
        </a:p>
      </dgm:t>
    </dgm:pt>
    <dgm:pt modelId="{AC91C07F-FA7E-4C10-9DD2-9E9AE9EE6322}" type="pres">
      <dgm:prSet presAssocID="{C0E51088-72C6-4C82-AC4E-5C0AEDEB7816}" presName="hierRoot2" presStyleCnt="0">
        <dgm:presLayoutVars>
          <dgm:hierBranch val="init"/>
        </dgm:presLayoutVars>
      </dgm:prSet>
      <dgm:spPr/>
    </dgm:pt>
    <dgm:pt modelId="{44E522E6-8DDD-4946-B9A0-C957AC12B757}" type="pres">
      <dgm:prSet presAssocID="{C0E51088-72C6-4C82-AC4E-5C0AEDEB7816}" presName="rootComposite" presStyleCnt="0"/>
      <dgm:spPr/>
    </dgm:pt>
    <dgm:pt modelId="{3A1384C4-5352-4414-B37A-65B152645F92}" type="pres">
      <dgm:prSet presAssocID="{C0E51088-72C6-4C82-AC4E-5C0AEDEB7816}" presName="rootText" presStyleLbl="node4" presStyleIdx="11" presStyleCnt="34" custScaleX="128321" custScaleY="10986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528241FC-0826-4C3B-A571-4E913C064264}" type="pres">
      <dgm:prSet presAssocID="{C0E51088-72C6-4C82-AC4E-5C0AEDEB7816}" presName="rootConnector" presStyleLbl="node4" presStyleIdx="11" presStyleCnt="34"/>
      <dgm:spPr/>
      <dgm:t>
        <a:bodyPr/>
        <a:lstStyle/>
        <a:p>
          <a:endParaRPr lang="en-GB"/>
        </a:p>
      </dgm:t>
    </dgm:pt>
    <dgm:pt modelId="{74DC2EC6-CDE1-48E4-943D-E017BBBBAAEB}" type="pres">
      <dgm:prSet presAssocID="{C0E51088-72C6-4C82-AC4E-5C0AEDEB7816}" presName="hierChild4" presStyleCnt="0"/>
      <dgm:spPr/>
    </dgm:pt>
    <dgm:pt modelId="{C171C3DE-477C-4215-A896-6D3D6511E2C0}" type="pres">
      <dgm:prSet presAssocID="{C0E51088-72C6-4C82-AC4E-5C0AEDEB7816}" presName="hierChild5" presStyleCnt="0"/>
      <dgm:spPr/>
    </dgm:pt>
    <dgm:pt modelId="{E3202FB6-3632-4A42-BD94-201ED48DF722}" type="pres">
      <dgm:prSet presAssocID="{DBF06909-A727-4AFE-9128-28B0512EAF89}" presName="Name37" presStyleLbl="parChTrans1D4" presStyleIdx="12" presStyleCnt="37"/>
      <dgm:spPr/>
      <dgm:t>
        <a:bodyPr/>
        <a:lstStyle/>
        <a:p>
          <a:endParaRPr lang="en-GB"/>
        </a:p>
      </dgm:t>
    </dgm:pt>
    <dgm:pt modelId="{07162CFC-931D-4AB0-822B-DE560844E7B2}" type="pres">
      <dgm:prSet presAssocID="{6588852B-CB19-4C6E-A6C7-106D896B951A}" presName="hierRoot2" presStyleCnt="0">
        <dgm:presLayoutVars>
          <dgm:hierBranch val="init"/>
        </dgm:presLayoutVars>
      </dgm:prSet>
      <dgm:spPr/>
    </dgm:pt>
    <dgm:pt modelId="{307B7F95-437F-4B42-8DA7-14DD7467294E}" type="pres">
      <dgm:prSet presAssocID="{6588852B-CB19-4C6E-A6C7-106D896B951A}" presName="rootComposite" presStyleCnt="0"/>
      <dgm:spPr/>
    </dgm:pt>
    <dgm:pt modelId="{F4FA6A55-8C2C-4866-B418-19B7CC74A086}" type="pres">
      <dgm:prSet presAssocID="{6588852B-CB19-4C6E-A6C7-106D896B951A}" presName="rootText" presStyleLbl="node4" presStyleIdx="12" presStyleCnt="3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9EA9D3C7-C5D2-4D70-B03A-91388C57BB41}" type="pres">
      <dgm:prSet presAssocID="{6588852B-CB19-4C6E-A6C7-106D896B951A}" presName="rootConnector" presStyleLbl="node4" presStyleIdx="12" presStyleCnt="34"/>
      <dgm:spPr/>
      <dgm:t>
        <a:bodyPr/>
        <a:lstStyle/>
        <a:p>
          <a:endParaRPr lang="en-GB"/>
        </a:p>
      </dgm:t>
    </dgm:pt>
    <dgm:pt modelId="{B2534FF9-63D6-4612-B7ED-618318040CFF}" type="pres">
      <dgm:prSet presAssocID="{6588852B-CB19-4C6E-A6C7-106D896B951A}" presName="hierChild4" presStyleCnt="0"/>
      <dgm:spPr/>
    </dgm:pt>
    <dgm:pt modelId="{A78FE808-875F-4CDC-B2D9-809A58CB8F27}" type="pres">
      <dgm:prSet presAssocID="{6588852B-CB19-4C6E-A6C7-106D896B951A}" presName="hierChild5" presStyleCnt="0"/>
      <dgm:spPr/>
    </dgm:pt>
    <dgm:pt modelId="{C9D6AA3E-0813-4892-9558-C28643BEB842}" type="pres">
      <dgm:prSet presAssocID="{A9091ED2-8EDE-455B-AB6F-1825A4E2B25E}" presName="hierChild5" presStyleCnt="0"/>
      <dgm:spPr/>
    </dgm:pt>
    <dgm:pt modelId="{103F695B-B581-451F-98BE-C255F4D75293}" type="pres">
      <dgm:prSet presAssocID="{82C637BD-AACB-4997-B803-824D42F48B4B}" presName="Name111" presStyleLbl="parChTrans1D4" presStyleIdx="13" presStyleCnt="37"/>
      <dgm:spPr/>
      <dgm:t>
        <a:bodyPr/>
        <a:lstStyle/>
        <a:p>
          <a:endParaRPr lang="en-GB"/>
        </a:p>
      </dgm:t>
    </dgm:pt>
    <dgm:pt modelId="{81A6E549-BF4A-41D3-8196-AFE38ED46D83}" type="pres">
      <dgm:prSet presAssocID="{20A5CA96-5256-4701-9869-939EE2650123}" presName="hierRoot3" presStyleCnt="0">
        <dgm:presLayoutVars>
          <dgm:hierBranch val="init"/>
        </dgm:presLayoutVars>
      </dgm:prSet>
      <dgm:spPr/>
    </dgm:pt>
    <dgm:pt modelId="{E1945748-0F87-4D98-B490-6C6B56E5BFF4}" type="pres">
      <dgm:prSet presAssocID="{20A5CA96-5256-4701-9869-939EE2650123}" presName="rootComposite3" presStyleCnt="0"/>
      <dgm:spPr/>
    </dgm:pt>
    <dgm:pt modelId="{2811DF46-B443-467D-91DD-204896DE9555}" type="pres">
      <dgm:prSet presAssocID="{20A5CA96-5256-4701-9869-939EE2650123}" presName="rootText3" presStyleLbl="asst4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6CFE84C8-E38D-4F32-ACD2-F1D97B9E0A07}" type="pres">
      <dgm:prSet presAssocID="{20A5CA96-5256-4701-9869-939EE2650123}" presName="rootConnector3" presStyleLbl="asst4" presStyleIdx="0" presStyleCnt="1"/>
      <dgm:spPr/>
      <dgm:t>
        <a:bodyPr/>
        <a:lstStyle/>
        <a:p>
          <a:endParaRPr lang="en-GB"/>
        </a:p>
      </dgm:t>
    </dgm:pt>
    <dgm:pt modelId="{6034681E-5A41-4693-8044-43E451E6ACF6}" type="pres">
      <dgm:prSet presAssocID="{20A5CA96-5256-4701-9869-939EE2650123}" presName="hierChild6" presStyleCnt="0"/>
      <dgm:spPr/>
    </dgm:pt>
    <dgm:pt modelId="{6E7CBDDE-9B61-4D20-ADA8-ED74C998B4B9}" type="pres">
      <dgm:prSet presAssocID="{20A5CA96-5256-4701-9869-939EE2650123}" presName="hierChild7" presStyleCnt="0"/>
      <dgm:spPr/>
    </dgm:pt>
    <dgm:pt modelId="{40A24BD8-ED7E-449C-8B7A-F466409E7354}" type="pres">
      <dgm:prSet presAssocID="{978F2AF1-D041-45EC-BA1C-075AC44C47D5}" presName="Name37" presStyleLbl="parChTrans1D4" presStyleIdx="14" presStyleCnt="37"/>
      <dgm:spPr/>
      <dgm:t>
        <a:bodyPr/>
        <a:lstStyle/>
        <a:p>
          <a:endParaRPr lang="en-GB"/>
        </a:p>
      </dgm:t>
    </dgm:pt>
    <dgm:pt modelId="{7AD0AC8A-5244-4BDB-8654-347F801B1804}" type="pres">
      <dgm:prSet presAssocID="{72FFBCB4-6549-4303-B9B8-F659700A1527}" presName="hierRoot2" presStyleCnt="0">
        <dgm:presLayoutVars>
          <dgm:hierBranch val="init"/>
        </dgm:presLayoutVars>
      </dgm:prSet>
      <dgm:spPr/>
    </dgm:pt>
    <dgm:pt modelId="{7DE56BD2-82FF-406F-8B41-4EE3009A0CE0}" type="pres">
      <dgm:prSet presAssocID="{72FFBCB4-6549-4303-B9B8-F659700A1527}" presName="rootComposite" presStyleCnt="0"/>
      <dgm:spPr/>
    </dgm:pt>
    <dgm:pt modelId="{A0AA89C8-D80F-4D0A-B3C7-F3B0321A5F63}" type="pres">
      <dgm:prSet presAssocID="{72FFBCB4-6549-4303-B9B8-F659700A1527}" presName="rootText" presStyleLbl="node4" presStyleIdx="13" presStyleCnt="34" custScaleX="165304" custScaleY="138957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1082EB77-C152-4BD6-9F88-8A296E8B2D11}" type="pres">
      <dgm:prSet presAssocID="{72FFBCB4-6549-4303-B9B8-F659700A1527}" presName="rootConnector" presStyleLbl="node4" presStyleIdx="13" presStyleCnt="34"/>
      <dgm:spPr/>
      <dgm:t>
        <a:bodyPr/>
        <a:lstStyle/>
        <a:p>
          <a:endParaRPr lang="en-GB"/>
        </a:p>
      </dgm:t>
    </dgm:pt>
    <dgm:pt modelId="{9E78307A-2B36-49C6-9B9A-CFE401CFB3A2}" type="pres">
      <dgm:prSet presAssocID="{72FFBCB4-6549-4303-B9B8-F659700A1527}" presName="hierChild4" presStyleCnt="0"/>
      <dgm:spPr/>
    </dgm:pt>
    <dgm:pt modelId="{2365394F-A283-4B3C-8B95-6573E2B19447}" type="pres">
      <dgm:prSet presAssocID="{4FCB5F34-5652-4EDB-9615-F07F7931E485}" presName="Name37" presStyleLbl="parChTrans1D4" presStyleIdx="15" presStyleCnt="37"/>
      <dgm:spPr/>
      <dgm:t>
        <a:bodyPr/>
        <a:lstStyle/>
        <a:p>
          <a:endParaRPr lang="en-GB"/>
        </a:p>
      </dgm:t>
    </dgm:pt>
    <dgm:pt modelId="{3E8D2DF0-81D6-4B02-9300-9C7A6C1A815B}" type="pres">
      <dgm:prSet presAssocID="{C684762B-DD08-45DE-835B-ADCAF644AECE}" presName="hierRoot2" presStyleCnt="0">
        <dgm:presLayoutVars>
          <dgm:hierBranch val="init"/>
        </dgm:presLayoutVars>
      </dgm:prSet>
      <dgm:spPr/>
    </dgm:pt>
    <dgm:pt modelId="{0A4873C0-38B7-4F48-8DEB-E05D8F8AE2DA}" type="pres">
      <dgm:prSet presAssocID="{C684762B-DD08-45DE-835B-ADCAF644AECE}" presName="rootComposite" presStyleCnt="0"/>
      <dgm:spPr/>
    </dgm:pt>
    <dgm:pt modelId="{B5D3DC13-B442-4D17-B5C7-14DF923BBCC1}" type="pres">
      <dgm:prSet presAssocID="{C684762B-DD08-45DE-835B-ADCAF644AECE}" presName="rootText" presStyleLbl="node4" presStyleIdx="14" presStyleCnt="3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E530A06B-94E7-4D5B-B11F-FB308C7BA4BC}" type="pres">
      <dgm:prSet presAssocID="{C684762B-DD08-45DE-835B-ADCAF644AECE}" presName="rootConnector" presStyleLbl="node4" presStyleIdx="14" presStyleCnt="34"/>
      <dgm:spPr/>
      <dgm:t>
        <a:bodyPr/>
        <a:lstStyle/>
        <a:p>
          <a:endParaRPr lang="en-GB"/>
        </a:p>
      </dgm:t>
    </dgm:pt>
    <dgm:pt modelId="{1A34DC0A-016A-48CB-A424-D154F67554E9}" type="pres">
      <dgm:prSet presAssocID="{C684762B-DD08-45DE-835B-ADCAF644AECE}" presName="hierChild4" presStyleCnt="0"/>
      <dgm:spPr/>
    </dgm:pt>
    <dgm:pt modelId="{33348B43-ACFB-45DA-A8A1-E10BF89721FB}" type="pres">
      <dgm:prSet presAssocID="{4A14F173-0C6F-4A09-B015-461F4459EF0F}" presName="Name37" presStyleLbl="parChTrans1D4" presStyleIdx="16" presStyleCnt="37"/>
      <dgm:spPr/>
      <dgm:t>
        <a:bodyPr/>
        <a:lstStyle/>
        <a:p>
          <a:endParaRPr lang="en-GB"/>
        </a:p>
      </dgm:t>
    </dgm:pt>
    <dgm:pt modelId="{3F1D0075-ACBE-4FF1-AA4A-C48A865BFD3D}" type="pres">
      <dgm:prSet presAssocID="{5E55D6EF-CB69-471A-AFC0-78B4187F0D86}" presName="hierRoot2" presStyleCnt="0">
        <dgm:presLayoutVars>
          <dgm:hierBranch val="init"/>
        </dgm:presLayoutVars>
      </dgm:prSet>
      <dgm:spPr/>
    </dgm:pt>
    <dgm:pt modelId="{5D79934E-017D-46F5-9E47-BEA55C2B2A0D}" type="pres">
      <dgm:prSet presAssocID="{5E55D6EF-CB69-471A-AFC0-78B4187F0D86}" presName="rootComposite" presStyleCnt="0"/>
      <dgm:spPr/>
    </dgm:pt>
    <dgm:pt modelId="{D2A6A0ED-0766-44B8-816C-26E79A895C8C}" type="pres">
      <dgm:prSet presAssocID="{5E55D6EF-CB69-471A-AFC0-78B4187F0D86}" presName="rootText" presStyleLbl="node4" presStyleIdx="15" presStyleCnt="3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D8571C22-A37A-4A00-B706-A6F8991D1323}" type="pres">
      <dgm:prSet presAssocID="{5E55D6EF-CB69-471A-AFC0-78B4187F0D86}" presName="rootConnector" presStyleLbl="node4" presStyleIdx="15" presStyleCnt="34"/>
      <dgm:spPr/>
      <dgm:t>
        <a:bodyPr/>
        <a:lstStyle/>
        <a:p>
          <a:endParaRPr lang="en-GB"/>
        </a:p>
      </dgm:t>
    </dgm:pt>
    <dgm:pt modelId="{8BBBCF27-1702-42D0-B6CD-CFB6AA0182AE}" type="pres">
      <dgm:prSet presAssocID="{5E55D6EF-CB69-471A-AFC0-78B4187F0D86}" presName="hierChild4" presStyleCnt="0"/>
      <dgm:spPr/>
    </dgm:pt>
    <dgm:pt modelId="{C09CAC8C-2FCA-4F57-A882-AD8874D31FB2}" type="pres">
      <dgm:prSet presAssocID="{5E55D6EF-CB69-471A-AFC0-78B4187F0D86}" presName="hierChild5" presStyleCnt="0"/>
      <dgm:spPr/>
    </dgm:pt>
    <dgm:pt modelId="{B91E747C-DB25-4DCF-A78B-9C225FBA260E}" type="pres">
      <dgm:prSet presAssocID="{4D83FD40-F3D3-4C11-90EE-708356E1F9C9}" presName="Name37" presStyleLbl="parChTrans1D4" presStyleIdx="17" presStyleCnt="37"/>
      <dgm:spPr/>
      <dgm:t>
        <a:bodyPr/>
        <a:lstStyle/>
        <a:p>
          <a:endParaRPr lang="en-GB"/>
        </a:p>
      </dgm:t>
    </dgm:pt>
    <dgm:pt modelId="{23817EB7-AD7E-4059-9767-CAAA7F2A5487}" type="pres">
      <dgm:prSet presAssocID="{80D8005B-7C26-4D97-ACCA-C7D7FAA25203}" presName="hierRoot2" presStyleCnt="0">
        <dgm:presLayoutVars>
          <dgm:hierBranch val="init"/>
        </dgm:presLayoutVars>
      </dgm:prSet>
      <dgm:spPr/>
    </dgm:pt>
    <dgm:pt modelId="{C7F963A2-ADA5-4F16-8989-5E906C25C6B9}" type="pres">
      <dgm:prSet presAssocID="{80D8005B-7C26-4D97-ACCA-C7D7FAA25203}" presName="rootComposite" presStyleCnt="0"/>
      <dgm:spPr/>
    </dgm:pt>
    <dgm:pt modelId="{246F730B-7407-4488-B38D-22289CDA68EB}" type="pres">
      <dgm:prSet presAssocID="{80D8005B-7C26-4D97-ACCA-C7D7FAA25203}" presName="rootText" presStyleLbl="node4" presStyleIdx="16" presStyleCnt="3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6A270300-EF2C-407D-9609-334675BFDB55}" type="pres">
      <dgm:prSet presAssocID="{80D8005B-7C26-4D97-ACCA-C7D7FAA25203}" presName="rootConnector" presStyleLbl="node4" presStyleIdx="16" presStyleCnt="34"/>
      <dgm:spPr/>
      <dgm:t>
        <a:bodyPr/>
        <a:lstStyle/>
        <a:p>
          <a:endParaRPr lang="en-GB"/>
        </a:p>
      </dgm:t>
    </dgm:pt>
    <dgm:pt modelId="{26D4283C-7302-49A9-A8CA-A97F944A3503}" type="pres">
      <dgm:prSet presAssocID="{80D8005B-7C26-4D97-ACCA-C7D7FAA25203}" presName="hierChild4" presStyleCnt="0"/>
      <dgm:spPr/>
    </dgm:pt>
    <dgm:pt modelId="{140669C5-B9D2-4A55-91A4-971671BC7661}" type="pres">
      <dgm:prSet presAssocID="{80D8005B-7C26-4D97-ACCA-C7D7FAA25203}" presName="hierChild5" presStyleCnt="0"/>
      <dgm:spPr/>
    </dgm:pt>
    <dgm:pt modelId="{B97D46F5-1DD2-4514-A877-FAC162596BC7}" type="pres">
      <dgm:prSet presAssocID="{838D9297-AF78-4C2F-9AFA-F59925C844C7}" presName="Name37" presStyleLbl="parChTrans1D4" presStyleIdx="18" presStyleCnt="37"/>
      <dgm:spPr/>
      <dgm:t>
        <a:bodyPr/>
        <a:lstStyle/>
        <a:p>
          <a:endParaRPr lang="en-GB"/>
        </a:p>
      </dgm:t>
    </dgm:pt>
    <dgm:pt modelId="{9C48BF14-C31B-4E0D-9997-DDE704CE32C3}" type="pres">
      <dgm:prSet presAssocID="{38E7502C-C9B0-450D-B767-5D631C580F9D}" presName="hierRoot2" presStyleCnt="0">
        <dgm:presLayoutVars>
          <dgm:hierBranch val="init"/>
        </dgm:presLayoutVars>
      </dgm:prSet>
      <dgm:spPr/>
    </dgm:pt>
    <dgm:pt modelId="{59988EEE-2533-47BC-82DF-B731E91A3BCE}" type="pres">
      <dgm:prSet presAssocID="{38E7502C-C9B0-450D-B767-5D631C580F9D}" presName="rootComposite" presStyleCnt="0"/>
      <dgm:spPr/>
    </dgm:pt>
    <dgm:pt modelId="{C55DEA10-1800-4930-B6B5-804ADBF6454F}" type="pres">
      <dgm:prSet presAssocID="{38E7502C-C9B0-450D-B767-5D631C580F9D}" presName="rootText" presStyleLbl="node4" presStyleIdx="17" presStyleCnt="3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491A1C61-5A31-4EC1-A325-C07DB2B674B2}" type="pres">
      <dgm:prSet presAssocID="{38E7502C-C9B0-450D-B767-5D631C580F9D}" presName="rootConnector" presStyleLbl="node4" presStyleIdx="17" presStyleCnt="34"/>
      <dgm:spPr/>
      <dgm:t>
        <a:bodyPr/>
        <a:lstStyle/>
        <a:p>
          <a:endParaRPr lang="en-GB"/>
        </a:p>
      </dgm:t>
    </dgm:pt>
    <dgm:pt modelId="{9BAD541C-9B00-4DAC-9654-DCE434864731}" type="pres">
      <dgm:prSet presAssocID="{38E7502C-C9B0-450D-B767-5D631C580F9D}" presName="hierChild4" presStyleCnt="0"/>
      <dgm:spPr/>
    </dgm:pt>
    <dgm:pt modelId="{148B08E1-ECF3-4CCB-82D1-312A6DBB5B41}" type="pres">
      <dgm:prSet presAssocID="{38E7502C-C9B0-450D-B767-5D631C580F9D}" presName="hierChild5" presStyleCnt="0"/>
      <dgm:spPr/>
    </dgm:pt>
    <dgm:pt modelId="{643FC729-C6C5-4DB3-B27F-DD162C640263}" type="pres">
      <dgm:prSet presAssocID="{C684762B-DD08-45DE-835B-ADCAF644AECE}" presName="hierChild5" presStyleCnt="0"/>
      <dgm:spPr/>
    </dgm:pt>
    <dgm:pt modelId="{27048515-589B-4ADD-BE61-13B21405188A}" type="pres">
      <dgm:prSet presAssocID="{78E18118-3760-4CDE-A320-BCBB904D0317}" presName="Name37" presStyleLbl="parChTrans1D4" presStyleIdx="19" presStyleCnt="37"/>
      <dgm:spPr/>
      <dgm:t>
        <a:bodyPr/>
        <a:lstStyle/>
        <a:p>
          <a:endParaRPr lang="en-GB"/>
        </a:p>
      </dgm:t>
    </dgm:pt>
    <dgm:pt modelId="{71132BAC-7BE7-44B6-9ED1-A4A29896DDD3}" type="pres">
      <dgm:prSet presAssocID="{0286B0A5-AE90-4B8C-B048-82596A42404C}" presName="hierRoot2" presStyleCnt="0">
        <dgm:presLayoutVars>
          <dgm:hierBranch val="init"/>
        </dgm:presLayoutVars>
      </dgm:prSet>
      <dgm:spPr/>
    </dgm:pt>
    <dgm:pt modelId="{25E4D2C7-5BDC-4194-8E9C-349DFD7B2BF1}" type="pres">
      <dgm:prSet presAssocID="{0286B0A5-AE90-4B8C-B048-82596A42404C}" presName="rootComposite" presStyleCnt="0"/>
      <dgm:spPr/>
    </dgm:pt>
    <dgm:pt modelId="{023B6A81-F7CE-4369-AF61-CB6C53372E08}" type="pres">
      <dgm:prSet presAssocID="{0286B0A5-AE90-4B8C-B048-82596A42404C}" presName="rootText" presStyleLbl="node4" presStyleIdx="18" presStyleCnt="3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1408E7F0-EFF4-463C-AF6D-A646C34B5FD1}" type="pres">
      <dgm:prSet presAssocID="{0286B0A5-AE90-4B8C-B048-82596A42404C}" presName="rootConnector" presStyleLbl="node4" presStyleIdx="18" presStyleCnt="34"/>
      <dgm:spPr/>
      <dgm:t>
        <a:bodyPr/>
        <a:lstStyle/>
        <a:p>
          <a:endParaRPr lang="en-GB"/>
        </a:p>
      </dgm:t>
    </dgm:pt>
    <dgm:pt modelId="{96852FFB-A04C-498C-9C54-E2FBCEA35943}" type="pres">
      <dgm:prSet presAssocID="{0286B0A5-AE90-4B8C-B048-82596A42404C}" presName="hierChild4" presStyleCnt="0"/>
      <dgm:spPr/>
    </dgm:pt>
    <dgm:pt modelId="{C0F19356-E402-4362-B05F-59F918739C79}" type="pres">
      <dgm:prSet presAssocID="{0180B744-FD4F-439E-BC83-7D341A9C94DC}" presName="Name37" presStyleLbl="parChTrans1D4" presStyleIdx="20" presStyleCnt="37"/>
      <dgm:spPr/>
      <dgm:t>
        <a:bodyPr/>
        <a:lstStyle/>
        <a:p>
          <a:endParaRPr lang="en-GB"/>
        </a:p>
      </dgm:t>
    </dgm:pt>
    <dgm:pt modelId="{90E28988-DBA7-44B8-B3C2-4E8079481E88}" type="pres">
      <dgm:prSet presAssocID="{ECA05919-6BB6-45DF-85CA-BE6AC72D0A97}" presName="hierRoot2" presStyleCnt="0">
        <dgm:presLayoutVars>
          <dgm:hierBranch val="init"/>
        </dgm:presLayoutVars>
      </dgm:prSet>
      <dgm:spPr/>
    </dgm:pt>
    <dgm:pt modelId="{7AF3D3F9-8C72-45C0-81B5-4391C4625CA7}" type="pres">
      <dgm:prSet presAssocID="{ECA05919-6BB6-45DF-85CA-BE6AC72D0A97}" presName="rootComposite" presStyleCnt="0"/>
      <dgm:spPr/>
    </dgm:pt>
    <dgm:pt modelId="{29FD59EC-6BDF-488C-9D8F-DD00C9636E6D}" type="pres">
      <dgm:prSet presAssocID="{ECA05919-6BB6-45DF-85CA-BE6AC72D0A97}" presName="rootText" presStyleLbl="node4" presStyleIdx="19" presStyleCnt="3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BE0A99E9-2CAB-4544-9658-8152A55F3E8F}" type="pres">
      <dgm:prSet presAssocID="{ECA05919-6BB6-45DF-85CA-BE6AC72D0A97}" presName="rootConnector" presStyleLbl="node4" presStyleIdx="19" presStyleCnt="34"/>
      <dgm:spPr/>
      <dgm:t>
        <a:bodyPr/>
        <a:lstStyle/>
        <a:p>
          <a:endParaRPr lang="en-GB"/>
        </a:p>
      </dgm:t>
    </dgm:pt>
    <dgm:pt modelId="{9DF8DFFB-6A55-4A78-B604-0FE0667E53B3}" type="pres">
      <dgm:prSet presAssocID="{ECA05919-6BB6-45DF-85CA-BE6AC72D0A97}" presName="hierChild4" presStyleCnt="0"/>
      <dgm:spPr/>
    </dgm:pt>
    <dgm:pt modelId="{26CCD88B-682C-45CD-8042-B6B857B90D84}" type="pres">
      <dgm:prSet presAssocID="{ECA05919-6BB6-45DF-85CA-BE6AC72D0A97}" presName="hierChild5" presStyleCnt="0"/>
      <dgm:spPr/>
    </dgm:pt>
    <dgm:pt modelId="{EBA590F3-1731-4A23-B472-0DECACDBE0A6}" type="pres">
      <dgm:prSet presAssocID="{0286B0A5-AE90-4B8C-B048-82596A42404C}" presName="hierChild5" presStyleCnt="0"/>
      <dgm:spPr/>
    </dgm:pt>
    <dgm:pt modelId="{F82760E6-8CBD-452D-9A25-725CDE1C1006}" type="pres">
      <dgm:prSet presAssocID="{4F2616D6-97B3-4556-AD6E-1FF59C71C7FB}" presName="Name37" presStyleLbl="parChTrans1D4" presStyleIdx="21" presStyleCnt="37"/>
      <dgm:spPr/>
      <dgm:t>
        <a:bodyPr/>
        <a:lstStyle/>
        <a:p>
          <a:endParaRPr lang="en-GB"/>
        </a:p>
      </dgm:t>
    </dgm:pt>
    <dgm:pt modelId="{BA3465FB-D517-4BCC-AE7F-B8A7E629BCBA}" type="pres">
      <dgm:prSet presAssocID="{61FC9609-16A7-4CAF-B28E-9A9FA07E02EA}" presName="hierRoot2" presStyleCnt="0">
        <dgm:presLayoutVars>
          <dgm:hierBranch val="init"/>
        </dgm:presLayoutVars>
      </dgm:prSet>
      <dgm:spPr/>
    </dgm:pt>
    <dgm:pt modelId="{8F334B30-CD48-4ADD-96ED-5CFCE6C8A40E}" type="pres">
      <dgm:prSet presAssocID="{61FC9609-16A7-4CAF-B28E-9A9FA07E02EA}" presName="rootComposite" presStyleCnt="0"/>
      <dgm:spPr/>
    </dgm:pt>
    <dgm:pt modelId="{84A2DAB5-ACAC-4316-A695-F7AC9E872B61}" type="pres">
      <dgm:prSet presAssocID="{61FC9609-16A7-4CAF-B28E-9A9FA07E02EA}" presName="rootText" presStyleLbl="node4" presStyleIdx="20" presStyleCnt="34" custScaleY="11886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8A5C2D99-4712-48A8-BC25-567CDD1619ED}" type="pres">
      <dgm:prSet presAssocID="{61FC9609-16A7-4CAF-B28E-9A9FA07E02EA}" presName="rootConnector" presStyleLbl="node4" presStyleIdx="20" presStyleCnt="34"/>
      <dgm:spPr/>
      <dgm:t>
        <a:bodyPr/>
        <a:lstStyle/>
        <a:p>
          <a:endParaRPr lang="en-GB"/>
        </a:p>
      </dgm:t>
    </dgm:pt>
    <dgm:pt modelId="{8491AC5B-2312-474A-BD2E-6D0FB656CE85}" type="pres">
      <dgm:prSet presAssocID="{61FC9609-16A7-4CAF-B28E-9A9FA07E02EA}" presName="hierChild4" presStyleCnt="0"/>
      <dgm:spPr/>
    </dgm:pt>
    <dgm:pt modelId="{BFD90A3B-9992-408F-A6EE-F0DCC13CD459}" type="pres">
      <dgm:prSet presAssocID="{DDB91926-AB0B-4B68-A6BE-019B7DC986B6}" presName="Name37" presStyleLbl="parChTrans1D4" presStyleIdx="22" presStyleCnt="37"/>
      <dgm:spPr/>
      <dgm:t>
        <a:bodyPr/>
        <a:lstStyle/>
        <a:p>
          <a:endParaRPr lang="en-GB"/>
        </a:p>
      </dgm:t>
    </dgm:pt>
    <dgm:pt modelId="{5467543C-861F-4CF8-B7FC-E3BE3583893D}" type="pres">
      <dgm:prSet presAssocID="{292A2E0D-764F-4C4C-A05E-48D2B6AA05B8}" presName="hierRoot2" presStyleCnt="0">
        <dgm:presLayoutVars>
          <dgm:hierBranch val="init"/>
        </dgm:presLayoutVars>
      </dgm:prSet>
      <dgm:spPr/>
    </dgm:pt>
    <dgm:pt modelId="{FF8F9BDB-D4F9-406A-A220-6448A1B617AA}" type="pres">
      <dgm:prSet presAssocID="{292A2E0D-764F-4C4C-A05E-48D2B6AA05B8}" presName="rootComposite" presStyleCnt="0"/>
      <dgm:spPr/>
    </dgm:pt>
    <dgm:pt modelId="{946D4FEE-A06C-424A-BD68-FF77D410D98F}" type="pres">
      <dgm:prSet presAssocID="{292A2E0D-764F-4C4C-A05E-48D2B6AA05B8}" presName="rootText" presStyleLbl="node4" presStyleIdx="21" presStyleCnt="34" custScaleX="113093" custScaleY="13702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F52E7F3E-5F66-4EA1-B54D-1E29A64B79C5}" type="pres">
      <dgm:prSet presAssocID="{292A2E0D-764F-4C4C-A05E-48D2B6AA05B8}" presName="rootConnector" presStyleLbl="node4" presStyleIdx="21" presStyleCnt="34"/>
      <dgm:spPr/>
      <dgm:t>
        <a:bodyPr/>
        <a:lstStyle/>
        <a:p>
          <a:endParaRPr lang="en-GB"/>
        </a:p>
      </dgm:t>
    </dgm:pt>
    <dgm:pt modelId="{A1DAA1B5-D053-46CE-B852-EC82B68D1B9C}" type="pres">
      <dgm:prSet presAssocID="{292A2E0D-764F-4C4C-A05E-48D2B6AA05B8}" presName="hierChild4" presStyleCnt="0"/>
      <dgm:spPr/>
    </dgm:pt>
    <dgm:pt modelId="{48656F38-3DFD-4555-AC62-2A8970A40232}" type="pres">
      <dgm:prSet presAssocID="{292A2E0D-764F-4C4C-A05E-48D2B6AA05B8}" presName="hierChild5" presStyleCnt="0"/>
      <dgm:spPr/>
    </dgm:pt>
    <dgm:pt modelId="{BA7CF55D-921C-4102-A935-DD838F56F952}" type="pres">
      <dgm:prSet presAssocID="{DF30730F-032A-4E04-A568-3FAEA0391379}" presName="Name37" presStyleLbl="parChTrans1D4" presStyleIdx="23" presStyleCnt="37"/>
      <dgm:spPr/>
      <dgm:t>
        <a:bodyPr/>
        <a:lstStyle/>
        <a:p>
          <a:endParaRPr lang="en-GB"/>
        </a:p>
      </dgm:t>
    </dgm:pt>
    <dgm:pt modelId="{17F42D9E-9E05-4891-9CFB-29FEB086D7C2}" type="pres">
      <dgm:prSet presAssocID="{6A5EEF27-CD15-4C26-9983-CAAF10514CA5}" presName="hierRoot2" presStyleCnt="0">
        <dgm:presLayoutVars>
          <dgm:hierBranch val="init"/>
        </dgm:presLayoutVars>
      </dgm:prSet>
      <dgm:spPr/>
    </dgm:pt>
    <dgm:pt modelId="{A30F70CA-B2D5-4F83-914A-F34D01250788}" type="pres">
      <dgm:prSet presAssocID="{6A5EEF27-CD15-4C26-9983-CAAF10514CA5}" presName="rootComposite" presStyleCnt="0"/>
      <dgm:spPr/>
    </dgm:pt>
    <dgm:pt modelId="{8FEA89A5-6823-44A7-AC4C-1E05F3C3F34D}" type="pres">
      <dgm:prSet presAssocID="{6A5EEF27-CD15-4C26-9983-CAAF10514CA5}" presName="rootText" presStyleLbl="node4" presStyleIdx="22" presStyleCnt="3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13135463-04AB-4FB3-A83D-155589E8B250}" type="pres">
      <dgm:prSet presAssocID="{6A5EEF27-CD15-4C26-9983-CAAF10514CA5}" presName="rootConnector" presStyleLbl="node4" presStyleIdx="22" presStyleCnt="34"/>
      <dgm:spPr/>
      <dgm:t>
        <a:bodyPr/>
        <a:lstStyle/>
        <a:p>
          <a:endParaRPr lang="en-GB"/>
        </a:p>
      </dgm:t>
    </dgm:pt>
    <dgm:pt modelId="{4CB64750-E957-462E-8090-720FE6BCE78E}" type="pres">
      <dgm:prSet presAssocID="{6A5EEF27-CD15-4C26-9983-CAAF10514CA5}" presName="hierChild4" presStyleCnt="0"/>
      <dgm:spPr/>
    </dgm:pt>
    <dgm:pt modelId="{67948DB8-4980-4E6A-88E9-8F339B8638EB}" type="pres">
      <dgm:prSet presAssocID="{6A5EEF27-CD15-4C26-9983-CAAF10514CA5}" presName="hierChild5" presStyleCnt="0"/>
      <dgm:spPr/>
    </dgm:pt>
    <dgm:pt modelId="{EE54A62C-A104-409B-91C7-C26397EFC2F4}" type="pres">
      <dgm:prSet presAssocID="{61FC9609-16A7-4CAF-B28E-9A9FA07E02EA}" presName="hierChild5" presStyleCnt="0"/>
      <dgm:spPr/>
    </dgm:pt>
    <dgm:pt modelId="{95D5F413-1A2C-473C-A0AE-111A820B6408}" type="pres">
      <dgm:prSet presAssocID="{C9FE1767-244F-4F54-BAF0-623B99C61A2D}" presName="Name37" presStyleLbl="parChTrans1D4" presStyleIdx="24" presStyleCnt="37"/>
      <dgm:spPr/>
      <dgm:t>
        <a:bodyPr/>
        <a:lstStyle/>
        <a:p>
          <a:endParaRPr lang="en-GB"/>
        </a:p>
      </dgm:t>
    </dgm:pt>
    <dgm:pt modelId="{A2D48DCE-6688-4DD5-A921-61343AA6DD7B}" type="pres">
      <dgm:prSet presAssocID="{A223D01F-1542-47B2-B865-B7BF0DBF646D}" presName="hierRoot2" presStyleCnt="0">
        <dgm:presLayoutVars>
          <dgm:hierBranch val="init"/>
        </dgm:presLayoutVars>
      </dgm:prSet>
      <dgm:spPr/>
    </dgm:pt>
    <dgm:pt modelId="{D9381E69-101E-4A6E-972A-9AD6CF23D9F1}" type="pres">
      <dgm:prSet presAssocID="{A223D01F-1542-47B2-B865-B7BF0DBF646D}" presName="rootComposite" presStyleCnt="0"/>
      <dgm:spPr/>
    </dgm:pt>
    <dgm:pt modelId="{C7491FCF-0AEF-45BC-88C4-44B8F3C2FA3D}" type="pres">
      <dgm:prSet presAssocID="{A223D01F-1542-47B2-B865-B7BF0DBF646D}" presName="rootText" presStyleLbl="node4" presStyleIdx="23" presStyleCnt="34" custScaleY="15073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5298A009-A98D-48AA-A47E-C817D02C9E1C}" type="pres">
      <dgm:prSet presAssocID="{A223D01F-1542-47B2-B865-B7BF0DBF646D}" presName="rootConnector" presStyleLbl="node4" presStyleIdx="23" presStyleCnt="34"/>
      <dgm:spPr/>
      <dgm:t>
        <a:bodyPr/>
        <a:lstStyle/>
        <a:p>
          <a:endParaRPr lang="en-GB"/>
        </a:p>
      </dgm:t>
    </dgm:pt>
    <dgm:pt modelId="{D1CD5008-0732-47B8-BCB8-B544E15F8699}" type="pres">
      <dgm:prSet presAssocID="{A223D01F-1542-47B2-B865-B7BF0DBF646D}" presName="hierChild4" presStyleCnt="0"/>
      <dgm:spPr/>
    </dgm:pt>
    <dgm:pt modelId="{7663CE04-8C74-4D35-AE76-6ABE864B198C}" type="pres">
      <dgm:prSet presAssocID="{82DDCABD-C3EB-4DD3-9617-3D2DBB3918DC}" presName="Name37" presStyleLbl="parChTrans1D4" presStyleIdx="25" presStyleCnt="37"/>
      <dgm:spPr/>
      <dgm:t>
        <a:bodyPr/>
        <a:lstStyle/>
        <a:p>
          <a:endParaRPr lang="en-GB"/>
        </a:p>
      </dgm:t>
    </dgm:pt>
    <dgm:pt modelId="{70A7484D-2EB7-4C5A-9854-8840EC621773}" type="pres">
      <dgm:prSet presAssocID="{C7F56DFC-E930-4EFB-A3BD-37BA86D0145C}" presName="hierRoot2" presStyleCnt="0">
        <dgm:presLayoutVars>
          <dgm:hierBranch val="init"/>
        </dgm:presLayoutVars>
      </dgm:prSet>
      <dgm:spPr/>
    </dgm:pt>
    <dgm:pt modelId="{B4DD2011-03BC-48D7-B19B-AAC5756D1A7C}" type="pres">
      <dgm:prSet presAssocID="{C7F56DFC-E930-4EFB-A3BD-37BA86D0145C}" presName="rootComposite" presStyleCnt="0"/>
      <dgm:spPr/>
    </dgm:pt>
    <dgm:pt modelId="{D91DE8DD-8EDD-44D9-A8A2-2E3DA46F906A}" type="pres">
      <dgm:prSet presAssocID="{C7F56DFC-E930-4EFB-A3BD-37BA86D0145C}" presName="rootText" presStyleLbl="node4" presStyleIdx="24" presStyleCnt="3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A9C38A86-352D-4402-82D8-717D55E5C236}" type="pres">
      <dgm:prSet presAssocID="{C7F56DFC-E930-4EFB-A3BD-37BA86D0145C}" presName="rootConnector" presStyleLbl="node4" presStyleIdx="24" presStyleCnt="34"/>
      <dgm:spPr/>
      <dgm:t>
        <a:bodyPr/>
        <a:lstStyle/>
        <a:p>
          <a:endParaRPr lang="en-GB"/>
        </a:p>
      </dgm:t>
    </dgm:pt>
    <dgm:pt modelId="{4A3A50E2-81DA-4088-BE0A-C71509A49758}" type="pres">
      <dgm:prSet presAssocID="{C7F56DFC-E930-4EFB-A3BD-37BA86D0145C}" presName="hierChild4" presStyleCnt="0"/>
      <dgm:spPr/>
    </dgm:pt>
    <dgm:pt modelId="{7144012B-11F0-4836-9B4E-55C14E4B4DFE}" type="pres">
      <dgm:prSet presAssocID="{C7F56DFC-E930-4EFB-A3BD-37BA86D0145C}" presName="hierChild5" presStyleCnt="0"/>
      <dgm:spPr/>
    </dgm:pt>
    <dgm:pt modelId="{5693EF16-2996-4124-9EBA-7482511D1D4B}" type="pres">
      <dgm:prSet presAssocID="{A223D01F-1542-47B2-B865-B7BF0DBF646D}" presName="hierChild5" presStyleCnt="0"/>
      <dgm:spPr/>
    </dgm:pt>
    <dgm:pt modelId="{D22D666A-0D96-47AC-A5E0-93E4739C4D41}" type="pres">
      <dgm:prSet presAssocID="{72FFBCB4-6549-4303-B9B8-F659700A1527}" presName="hierChild5" presStyleCnt="0"/>
      <dgm:spPr/>
    </dgm:pt>
    <dgm:pt modelId="{402E6998-74DF-460C-90FE-22CACF0F53BB}" type="pres">
      <dgm:prSet presAssocID="{39E7C365-E090-4E73-9192-E67566033482}" presName="Name37" presStyleLbl="parChTrans1D4" presStyleIdx="26" presStyleCnt="37"/>
      <dgm:spPr/>
      <dgm:t>
        <a:bodyPr/>
        <a:lstStyle/>
        <a:p>
          <a:endParaRPr lang="en-GB"/>
        </a:p>
      </dgm:t>
    </dgm:pt>
    <dgm:pt modelId="{FBC2252E-D083-4AB8-9856-7A649A25DEE6}" type="pres">
      <dgm:prSet presAssocID="{8C029829-5331-4D23-BE1A-A76768F7A642}" presName="hierRoot2" presStyleCnt="0">
        <dgm:presLayoutVars>
          <dgm:hierBranch val="init"/>
        </dgm:presLayoutVars>
      </dgm:prSet>
      <dgm:spPr/>
    </dgm:pt>
    <dgm:pt modelId="{EC37EA9B-8689-4E47-8746-56675AF03F9D}" type="pres">
      <dgm:prSet presAssocID="{8C029829-5331-4D23-BE1A-A76768F7A642}" presName="rootComposite" presStyleCnt="0"/>
      <dgm:spPr/>
    </dgm:pt>
    <dgm:pt modelId="{A1524F9A-64D9-488E-AF9A-FF9C7109CEA2}" type="pres">
      <dgm:prSet presAssocID="{8C029829-5331-4D23-BE1A-A76768F7A642}" presName="rootText" presStyleLbl="node4" presStyleIdx="25" presStyleCnt="34" custScaleY="212619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34D5D184-6994-45E7-872A-A17AFE5FEB2F}" type="pres">
      <dgm:prSet presAssocID="{8C029829-5331-4D23-BE1A-A76768F7A642}" presName="rootConnector" presStyleLbl="node4" presStyleIdx="25" presStyleCnt="34"/>
      <dgm:spPr/>
      <dgm:t>
        <a:bodyPr/>
        <a:lstStyle/>
        <a:p>
          <a:endParaRPr lang="en-GB"/>
        </a:p>
      </dgm:t>
    </dgm:pt>
    <dgm:pt modelId="{CFFC996A-0D29-4F32-9B79-8DC9513DE17F}" type="pres">
      <dgm:prSet presAssocID="{8C029829-5331-4D23-BE1A-A76768F7A642}" presName="hierChild4" presStyleCnt="0"/>
      <dgm:spPr/>
    </dgm:pt>
    <dgm:pt modelId="{9DFCA3E0-EE9F-4E13-8972-A5F8A3A559F6}" type="pres">
      <dgm:prSet presAssocID="{6C1217F3-64CE-4BAD-B0DA-FB4CB7E4818C}" presName="Name37" presStyleLbl="parChTrans1D4" presStyleIdx="27" presStyleCnt="37"/>
      <dgm:spPr/>
      <dgm:t>
        <a:bodyPr/>
        <a:lstStyle/>
        <a:p>
          <a:endParaRPr lang="en-GB"/>
        </a:p>
      </dgm:t>
    </dgm:pt>
    <dgm:pt modelId="{725FDBE2-05E1-4A98-AD51-0969BD7F2ECB}" type="pres">
      <dgm:prSet presAssocID="{6CEAA0B2-1A6C-46B5-8245-7AC78D50AF2C}" presName="hierRoot2" presStyleCnt="0">
        <dgm:presLayoutVars>
          <dgm:hierBranch val="init"/>
        </dgm:presLayoutVars>
      </dgm:prSet>
      <dgm:spPr/>
    </dgm:pt>
    <dgm:pt modelId="{144D55AD-DA13-4D6D-A4E9-D23033C9191A}" type="pres">
      <dgm:prSet presAssocID="{6CEAA0B2-1A6C-46B5-8245-7AC78D50AF2C}" presName="rootComposite" presStyleCnt="0"/>
      <dgm:spPr/>
    </dgm:pt>
    <dgm:pt modelId="{9B085564-6F39-440D-9B0D-73A7C8EA72CE}" type="pres">
      <dgm:prSet presAssocID="{6CEAA0B2-1A6C-46B5-8245-7AC78D50AF2C}" presName="rootText" presStyleLbl="node4" presStyleIdx="26" presStyleCnt="34" custScaleY="23422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73E10153-C893-461E-831A-9F97C0357B33}" type="pres">
      <dgm:prSet presAssocID="{6CEAA0B2-1A6C-46B5-8245-7AC78D50AF2C}" presName="rootConnector" presStyleLbl="node4" presStyleIdx="26" presStyleCnt="34"/>
      <dgm:spPr/>
      <dgm:t>
        <a:bodyPr/>
        <a:lstStyle/>
        <a:p>
          <a:endParaRPr lang="en-GB"/>
        </a:p>
      </dgm:t>
    </dgm:pt>
    <dgm:pt modelId="{7950C100-D2DB-4C84-979B-A425DC86BF79}" type="pres">
      <dgm:prSet presAssocID="{6CEAA0B2-1A6C-46B5-8245-7AC78D50AF2C}" presName="hierChild4" presStyleCnt="0"/>
      <dgm:spPr/>
    </dgm:pt>
    <dgm:pt modelId="{32EED13E-F352-413E-A484-613165B28F61}" type="pres">
      <dgm:prSet presAssocID="{6CEAA0B2-1A6C-46B5-8245-7AC78D50AF2C}" presName="hierChild5" presStyleCnt="0"/>
      <dgm:spPr/>
    </dgm:pt>
    <dgm:pt modelId="{6D13B0F9-6542-41CB-B18C-F448675CE06E}" type="pres">
      <dgm:prSet presAssocID="{5CF62DDB-02A9-4368-832E-A72701F65AFD}" presName="Name37" presStyleLbl="parChTrans1D4" presStyleIdx="28" presStyleCnt="37"/>
      <dgm:spPr/>
      <dgm:t>
        <a:bodyPr/>
        <a:lstStyle/>
        <a:p>
          <a:endParaRPr lang="en-GB"/>
        </a:p>
      </dgm:t>
    </dgm:pt>
    <dgm:pt modelId="{2BEEA67C-2EB2-460D-BC35-4D8E8C355EEA}" type="pres">
      <dgm:prSet presAssocID="{2956A0F7-8CCF-4837-99FF-4568D91C798A}" presName="hierRoot2" presStyleCnt="0">
        <dgm:presLayoutVars>
          <dgm:hierBranch val="init"/>
        </dgm:presLayoutVars>
      </dgm:prSet>
      <dgm:spPr/>
    </dgm:pt>
    <dgm:pt modelId="{7C839734-1C52-401B-B30E-A94422B6F6E0}" type="pres">
      <dgm:prSet presAssocID="{2956A0F7-8CCF-4837-99FF-4568D91C798A}" presName="rootComposite" presStyleCnt="0"/>
      <dgm:spPr/>
    </dgm:pt>
    <dgm:pt modelId="{05B1A936-4E3B-4985-975A-3CFAFFC60C32}" type="pres">
      <dgm:prSet presAssocID="{2956A0F7-8CCF-4837-99FF-4568D91C798A}" presName="rootText" presStyleLbl="node4" presStyleIdx="27" presStyleCnt="34" custScaleY="18477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8989BD92-653A-49A9-BB16-634B9288DB52}" type="pres">
      <dgm:prSet presAssocID="{2956A0F7-8CCF-4837-99FF-4568D91C798A}" presName="rootConnector" presStyleLbl="node4" presStyleIdx="27" presStyleCnt="34"/>
      <dgm:spPr/>
      <dgm:t>
        <a:bodyPr/>
        <a:lstStyle/>
        <a:p>
          <a:endParaRPr lang="en-GB"/>
        </a:p>
      </dgm:t>
    </dgm:pt>
    <dgm:pt modelId="{F51203A6-3CDB-4467-83F1-BDF9F49CACDA}" type="pres">
      <dgm:prSet presAssocID="{2956A0F7-8CCF-4837-99FF-4568D91C798A}" presName="hierChild4" presStyleCnt="0"/>
      <dgm:spPr/>
    </dgm:pt>
    <dgm:pt modelId="{5C825C25-0763-4318-80A3-D46295043889}" type="pres">
      <dgm:prSet presAssocID="{2956A0F7-8CCF-4837-99FF-4568D91C798A}" presName="hierChild5" presStyleCnt="0"/>
      <dgm:spPr/>
    </dgm:pt>
    <dgm:pt modelId="{4503D343-7D4D-4E05-8BC6-85EAC17C1407}" type="pres">
      <dgm:prSet presAssocID="{7C0C53F0-21B0-4CE8-9E98-BF162F5B67A3}" presName="Name37" presStyleLbl="parChTrans1D4" presStyleIdx="29" presStyleCnt="37"/>
      <dgm:spPr/>
      <dgm:t>
        <a:bodyPr/>
        <a:lstStyle/>
        <a:p>
          <a:endParaRPr lang="en-GB"/>
        </a:p>
      </dgm:t>
    </dgm:pt>
    <dgm:pt modelId="{CEE8D6AB-194E-4776-BFDA-3B6EA981E8F4}" type="pres">
      <dgm:prSet presAssocID="{9E87206D-B3D0-4885-8B8E-AB5E20370DE6}" presName="hierRoot2" presStyleCnt="0">
        <dgm:presLayoutVars>
          <dgm:hierBranch val="init"/>
        </dgm:presLayoutVars>
      </dgm:prSet>
      <dgm:spPr/>
    </dgm:pt>
    <dgm:pt modelId="{37C617CB-3068-449D-B714-BA8235222E54}" type="pres">
      <dgm:prSet presAssocID="{9E87206D-B3D0-4885-8B8E-AB5E20370DE6}" presName="rootComposite" presStyleCnt="0"/>
      <dgm:spPr/>
    </dgm:pt>
    <dgm:pt modelId="{D0609F66-4256-414E-B725-F524B8B38670}" type="pres">
      <dgm:prSet presAssocID="{9E87206D-B3D0-4885-8B8E-AB5E20370DE6}" presName="rootText" presStyleLbl="node4" presStyleIdx="28" presStyleCnt="3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BF918671-16BF-45A7-9EFD-4A6D8856AF0B}" type="pres">
      <dgm:prSet presAssocID="{9E87206D-B3D0-4885-8B8E-AB5E20370DE6}" presName="rootConnector" presStyleLbl="node4" presStyleIdx="28" presStyleCnt="34"/>
      <dgm:spPr/>
      <dgm:t>
        <a:bodyPr/>
        <a:lstStyle/>
        <a:p>
          <a:endParaRPr lang="en-GB"/>
        </a:p>
      </dgm:t>
    </dgm:pt>
    <dgm:pt modelId="{EE22426F-2227-42D2-9C04-D0F6A868F87A}" type="pres">
      <dgm:prSet presAssocID="{9E87206D-B3D0-4885-8B8E-AB5E20370DE6}" presName="hierChild4" presStyleCnt="0"/>
      <dgm:spPr/>
    </dgm:pt>
    <dgm:pt modelId="{9EBB8674-8898-485C-919F-4DAD2159608E}" type="pres">
      <dgm:prSet presAssocID="{9E87206D-B3D0-4885-8B8E-AB5E20370DE6}" presName="hierChild5" presStyleCnt="0"/>
      <dgm:spPr/>
    </dgm:pt>
    <dgm:pt modelId="{67639539-87E9-452D-A319-3FC422A2183B}" type="pres">
      <dgm:prSet presAssocID="{8C029829-5331-4D23-BE1A-A76768F7A642}" presName="hierChild5" presStyleCnt="0"/>
      <dgm:spPr/>
    </dgm:pt>
    <dgm:pt modelId="{C743976F-6CFC-4F93-90F3-91F43452125D}" type="pres">
      <dgm:prSet presAssocID="{E508F571-0636-437D-904C-9318B133CE0F}" presName="Name37" presStyleLbl="parChTrans1D4" presStyleIdx="30" presStyleCnt="37"/>
      <dgm:spPr/>
      <dgm:t>
        <a:bodyPr/>
        <a:lstStyle/>
        <a:p>
          <a:endParaRPr lang="en-GB"/>
        </a:p>
      </dgm:t>
    </dgm:pt>
    <dgm:pt modelId="{F3B3744D-5643-4120-B8FD-71123FE56813}" type="pres">
      <dgm:prSet presAssocID="{46EA5819-8768-4D17-9B30-4BB60F387A1E}" presName="hierRoot2" presStyleCnt="0">
        <dgm:presLayoutVars>
          <dgm:hierBranch val="init"/>
        </dgm:presLayoutVars>
      </dgm:prSet>
      <dgm:spPr/>
    </dgm:pt>
    <dgm:pt modelId="{30D33AA2-3326-4318-A411-E3C91B162B75}" type="pres">
      <dgm:prSet presAssocID="{46EA5819-8768-4D17-9B30-4BB60F387A1E}" presName="rootComposite" presStyleCnt="0"/>
      <dgm:spPr/>
    </dgm:pt>
    <dgm:pt modelId="{22696A34-A917-4574-9CC1-3DDDC8551224}" type="pres">
      <dgm:prSet presAssocID="{46EA5819-8768-4D17-9B30-4BB60F387A1E}" presName="rootText" presStyleLbl="node4" presStyleIdx="29" presStyleCnt="34" custScaleY="143267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4D2C80B8-1859-406A-9FEE-31F17482EE32}" type="pres">
      <dgm:prSet presAssocID="{46EA5819-8768-4D17-9B30-4BB60F387A1E}" presName="rootConnector" presStyleLbl="node4" presStyleIdx="29" presStyleCnt="34"/>
      <dgm:spPr/>
      <dgm:t>
        <a:bodyPr/>
        <a:lstStyle/>
        <a:p>
          <a:endParaRPr lang="en-GB"/>
        </a:p>
      </dgm:t>
    </dgm:pt>
    <dgm:pt modelId="{07CE5E53-C427-4C42-8E5C-9BFE7EC2C293}" type="pres">
      <dgm:prSet presAssocID="{46EA5819-8768-4D17-9B30-4BB60F387A1E}" presName="hierChild4" presStyleCnt="0"/>
      <dgm:spPr/>
    </dgm:pt>
    <dgm:pt modelId="{DBEE8213-7B11-4DE3-AC1B-A682A5466104}" type="pres">
      <dgm:prSet presAssocID="{DC4BDBF0-8600-45E5-953F-81A682E60AF0}" presName="Name37" presStyleLbl="parChTrans1D4" presStyleIdx="31" presStyleCnt="37"/>
      <dgm:spPr/>
      <dgm:t>
        <a:bodyPr/>
        <a:lstStyle/>
        <a:p>
          <a:endParaRPr lang="en-GB"/>
        </a:p>
      </dgm:t>
    </dgm:pt>
    <dgm:pt modelId="{5C7E15A1-3D19-4DFF-BB56-35EEFA8098F8}" type="pres">
      <dgm:prSet presAssocID="{2E7B1873-AEC4-4C09-916D-70507CEB7FA7}" presName="hierRoot2" presStyleCnt="0">
        <dgm:presLayoutVars>
          <dgm:hierBranch val="init"/>
        </dgm:presLayoutVars>
      </dgm:prSet>
      <dgm:spPr/>
    </dgm:pt>
    <dgm:pt modelId="{9FDCDE66-B01B-49F4-8946-C662E5EBE9FD}" type="pres">
      <dgm:prSet presAssocID="{2E7B1873-AEC4-4C09-916D-70507CEB7FA7}" presName="rootComposite" presStyleCnt="0"/>
      <dgm:spPr/>
    </dgm:pt>
    <dgm:pt modelId="{3664E209-89F5-4D2A-B5D3-0A4DCEBEBC6C}" type="pres">
      <dgm:prSet presAssocID="{2E7B1873-AEC4-4C09-916D-70507CEB7FA7}" presName="rootText" presStyleLbl="node4" presStyleIdx="30" presStyleCnt="3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DD334EF-4FE6-4221-893C-CC1AAE4B1292}" type="pres">
      <dgm:prSet presAssocID="{2E7B1873-AEC4-4C09-916D-70507CEB7FA7}" presName="rootConnector" presStyleLbl="node4" presStyleIdx="30" presStyleCnt="34"/>
      <dgm:spPr/>
      <dgm:t>
        <a:bodyPr/>
        <a:lstStyle/>
        <a:p>
          <a:endParaRPr lang="en-GB"/>
        </a:p>
      </dgm:t>
    </dgm:pt>
    <dgm:pt modelId="{69E2AEA9-8B80-4A16-B77B-33FC91537522}" type="pres">
      <dgm:prSet presAssocID="{2E7B1873-AEC4-4C09-916D-70507CEB7FA7}" presName="hierChild4" presStyleCnt="0"/>
      <dgm:spPr/>
    </dgm:pt>
    <dgm:pt modelId="{2FA21B42-7CBE-4E0E-B9ED-3A33EAB2051A}" type="pres">
      <dgm:prSet presAssocID="{34527910-9C15-4744-A7FA-2089CC63EEFD}" presName="Name37" presStyleLbl="parChTrans1D4" presStyleIdx="32" presStyleCnt="37"/>
      <dgm:spPr/>
      <dgm:t>
        <a:bodyPr/>
        <a:lstStyle/>
        <a:p>
          <a:endParaRPr lang="en-GB"/>
        </a:p>
      </dgm:t>
    </dgm:pt>
    <dgm:pt modelId="{804A6266-B248-44D7-8E46-3DD8623CB91C}" type="pres">
      <dgm:prSet presAssocID="{E150C4DF-FDE1-4A1C-988C-6FFCED22EBE9}" presName="hierRoot2" presStyleCnt="0">
        <dgm:presLayoutVars>
          <dgm:hierBranch val="init"/>
        </dgm:presLayoutVars>
      </dgm:prSet>
      <dgm:spPr/>
    </dgm:pt>
    <dgm:pt modelId="{3B3BF507-E5F5-4194-B7D4-7297F6A8D356}" type="pres">
      <dgm:prSet presAssocID="{E150C4DF-FDE1-4A1C-988C-6FFCED22EBE9}" presName="rootComposite" presStyleCnt="0"/>
      <dgm:spPr/>
    </dgm:pt>
    <dgm:pt modelId="{21464025-245E-4A19-A5E5-7BF077D208BB}" type="pres">
      <dgm:prSet presAssocID="{E150C4DF-FDE1-4A1C-988C-6FFCED22EBE9}" presName="rootText" presStyleLbl="node4" presStyleIdx="31" presStyleCnt="3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7EECFDE2-D830-40C6-868E-56C80DDC83BC}" type="pres">
      <dgm:prSet presAssocID="{E150C4DF-FDE1-4A1C-988C-6FFCED22EBE9}" presName="rootConnector" presStyleLbl="node4" presStyleIdx="31" presStyleCnt="34"/>
      <dgm:spPr/>
      <dgm:t>
        <a:bodyPr/>
        <a:lstStyle/>
        <a:p>
          <a:endParaRPr lang="en-GB"/>
        </a:p>
      </dgm:t>
    </dgm:pt>
    <dgm:pt modelId="{83653F98-C012-4693-822B-C8D7ABD56321}" type="pres">
      <dgm:prSet presAssocID="{E150C4DF-FDE1-4A1C-988C-6FFCED22EBE9}" presName="hierChild4" presStyleCnt="0"/>
      <dgm:spPr/>
    </dgm:pt>
    <dgm:pt modelId="{091E965B-83EA-4040-8745-C7001BED8F09}" type="pres">
      <dgm:prSet presAssocID="{E150C4DF-FDE1-4A1C-988C-6FFCED22EBE9}" presName="hierChild5" presStyleCnt="0"/>
      <dgm:spPr/>
    </dgm:pt>
    <dgm:pt modelId="{E88EA876-54DE-4C73-9F7D-3D88E1E5E83D}" type="pres">
      <dgm:prSet presAssocID="{2B8AF472-471E-4C5B-B5A3-0BE4913F8858}" presName="Name37" presStyleLbl="parChTrans1D4" presStyleIdx="33" presStyleCnt="37"/>
      <dgm:spPr/>
      <dgm:t>
        <a:bodyPr/>
        <a:lstStyle/>
        <a:p>
          <a:endParaRPr lang="en-GB"/>
        </a:p>
      </dgm:t>
    </dgm:pt>
    <dgm:pt modelId="{30671514-D142-44D3-A0B5-D2C971DB3368}" type="pres">
      <dgm:prSet presAssocID="{DFE152A2-A7F6-4029-927E-97BBC8F84890}" presName="hierRoot2" presStyleCnt="0">
        <dgm:presLayoutVars>
          <dgm:hierBranch val="init"/>
        </dgm:presLayoutVars>
      </dgm:prSet>
      <dgm:spPr/>
    </dgm:pt>
    <dgm:pt modelId="{6C221779-2C69-4507-93AC-9B3DC33DCC20}" type="pres">
      <dgm:prSet presAssocID="{DFE152A2-A7F6-4029-927E-97BBC8F84890}" presName="rootComposite" presStyleCnt="0"/>
      <dgm:spPr/>
    </dgm:pt>
    <dgm:pt modelId="{B2173AF0-0E7F-442C-800E-D62E449A5B42}" type="pres">
      <dgm:prSet presAssocID="{DFE152A2-A7F6-4029-927E-97BBC8F84890}" presName="rootText" presStyleLbl="node4" presStyleIdx="32" presStyleCnt="3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794BBC34-14BE-49A4-B2C0-1C28A90CA6FC}" type="pres">
      <dgm:prSet presAssocID="{DFE152A2-A7F6-4029-927E-97BBC8F84890}" presName="rootConnector" presStyleLbl="node4" presStyleIdx="32" presStyleCnt="34"/>
      <dgm:spPr/>
      <dgm:t>
        <a:bodyPr/>
        <a:lstStyle/>
        <a:p>
          <a:endParaRPr lang="en-GB"/>
        </a:p>
      </dgm:t>
    </dgm:pt>
    <dgm:pt modelId="{9F135E2B-727F-4707-B86D-D08507A2940F}" type="pres">
      <dgm:prSet presAssocID="{DFE152A2-A7F6-4029-927E-97BBC8F84890}" presName="hierChild4" presStyleCnt="0"/>
      <dgm:spPr/>
    </dgm:pt>
    <dgm:pt modelId="{AB23CE49-2913-43AB-AB47-802869E3B399}" type="pres">
      <dgm:prSet presAssocID="{DFE152A2-A7F6-4029-927E-97BBC8F84890}" presName="hierChild5" presStyleCnt="0"/>
      <dgm:spPr/>
    </dgm:pt>
    <dgm:pt modelId="{B50EC558-00EC-44CF-82F6-79DEA80064F3}" type="pres">
      <dgm:prSet presAssocID="{2E7B1873-AEC4-4C09-916D-70507CEB7FA7}" presName="hierChild5" presStyleCnt="0"/>
      <dgm:spPr/>
    </dgm:pt>
    <dgm:pt modelId="{B13F34A1-9258-4C7E-BAD2-C18C81EF75FA}" type="pres">
      <dgm:prSet presAssocID="{46EA5819-8768-4D17-9B30-4BB60F387A1E}" presName="hierChild5" presStyleCnt="0"/>
      <dgm:spPr/>
    </dgm:pt>
    <dgm:pt modelId="{80D5149D-8A69-4027-BEB5-F204331D942B}" type="pres">
      <dgm:prSet presAssocID="{FB3CB05C-6741-433C-8372-D706CC68529F}" presName="Name37" presStyleLbl="parChTrans1D4" presStyleIdx="34" presStyleCnt="37"/>
      <dgm:spPr/>
      <dgm:t>
        <a:bodyPr/>
        <a:lstStyle/>
        <a:p>
          <a:endParaRPr lang="en-GB"/>
        </a:p>
      </dgm:t>
    </dgm:pt>
    <dgm:pt modelId="{877C5FB0-EB11-467C-86B7-7C72EF0A6D04}" type="pres">
      <dgm:prSet presAssocID="{6A0FF2B3-9D56-4681-A653-CA65E6CA754F}" presName="hierRoot2" presStyleCnt="0">
        <dgm:presLayoutVars>
          <dgm:hierBranch val="init"/>
        </dgm:presLayoutVars>
      </dgm:prSet>
      <dgm:spPr/>
    </dgm:pt>
    <dgm:pt modelId="{6F6DC074-C8EF-48E5-8795-906AE9533606}" type="pres">
      <dgm:prSet presAssocID="{6A0FF2B3-9D56-4681-A653-CA65E6CA754F}" presName="rootComposite" presStyleCnt="0"/>
      <dgm:spPr/>
    </dgm:pt>
    <dgm:pt modelId="{67DBDB6D-F5E0-4749-900B-2DD67D90A7F4}" type="pres">
      <dgm:prSet presAssocID="{6A0FF2B3-9D56-4681-A653-CA65E6CA754F}" presName="rootText" presStyleLbl="node4" presStyleIdx="33" presStyleCnt="3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FB53FA9B-A392-4B20-BCBF-E7F14ED0DFDF}" type="pres">
      <dgm:prSet presAssocID="{6A0FF2B3-9D56-4681-A653-CA65E6CA754F}" presName="rootConnector" presStyleLbl="node4" presStyleIdx="33" presStyleCnt="34"/>
      <dgm:spPr/>
      <dgm:t>
        <a:bodyPr/>
        <a:lstStyle/>
        <a:p>
          <a:endParaRPr lang="en-GB"/>
        </a:p>
      </dgm:t>
    </dgm:pt>
    <dgm:pt modelId="{2EDF67CD-99F1-40CE-8088-229EABA01204}" type="pres">
      <dgm:prSet presAssocID="{6A0FF2B3-9D56-4681-A653-CA65E6CA754F}" presName="hierChild4" presStyleCnt="0"/>
      <dgm:spPr/>
    </dgm:pt>
    <dgm:pt modelId="{23A2881C-BC78-4550-A495-05A448B95DC0}" type="pres">
      <dgm:prSet presAssocID="{6A0FF2B3-9D56-4681-A653-CA65E6CA754F}" presName="hierChild5" presStyleCnt="0"/>
      <dgm:spPr/>
    </dgm:pt>
    <dgm:pt modelId="{EB984AFA-636E-400B-A480-C6A269005EAC}" type="pres">
      <dgm:prSet presAssocID="{C187C449-4173-49A3-99AB-AE49D1AA52A3}" presName="hierChild5" presStyleCnt="0"/>
      <dgm:spPr/>
    </dgm:pt>
    <dgm:pt modelId="{9BC6F089-9F6E-4F9C-B23B-F087BA99DDE7}" type="pres">
      <dgm:prSet presAssocID="{E08FF3A2-FB71-4022-966A-9E1E77436963}" presName="hierChild5" presStyleCnt="0"/>
      <dgm:spPr/>
    </dgm:pt>
    <dgm:pt modelId="{B86EE87F-E6DE-4102-AD5F-41FC0A60C4F3}" type="pres">
      <dgm:prSet presAssocID="{18827861-465D-4D3A-B3A0-4E7837894DCC}" presName="Name111" presStyleLbl="parChTrans1D3" presStyleIdx="1" presStyleCnt="3"/>
      <dgm:spPr/>
      <dgm:t>
        <a:bodyPr/>
        <a:lstStyle/>
        <a:p>
          <a:endParaRPr lang="en-GB"/>
        </a:p>
      </dgm:t>
    </dgm:pt>
    <dgm:pt modelId="{0E53F086-D523-48F0-B3EA-76FBEF4B413F}" type="pres">
      <dgm:prSet presAssocID="{D3C70932-2387-4560-A95C-306402D7D0D4}" presName="hierRoot3" presStyleCnt="0">
        <dgm:presLayoutVars>
          <dgm:hierBranch val="init"/>
        </dgm:presLayoutVars>
      </dgm:prSet>
      <dgm:spPr/>
    </dgm:pt>
    <dgm:pt modelId="{CBC8859D-C5AC-46A5-95C4-7631A91C2C27}" type="pres">
      <dgm:prSet presAssocID="{D3C70932-2387-4560-A95C-306402D7D0D4}" presName="rootComposite3" presStyleCnt="0"/>
      <dgm:spPr/>
    </dgm:pt>
    <dgm:pt modelId="{097565B4-1C8F-43A3-9FEB-F84BA69C30EC}" type="pres">
      <dgm:prSet presAssocID="{D3C70932-2387-4560-A95C-306402D7D0D4}" presName="rootText3" presStyleLbl="asst2" presStyleIdx="0" presStyleCnt="4" custScaleX="17207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17237D1F-BD8A-4AA2-93C2-B16BB74FE922}" type="pres">
      <dgm:prSet presAssocID="{D3C70932-2387-4560-A95C-306402D7D0D4}" presName="rootConnector3" presStyleLbl="asst2" presStyleIdx="0" presStyleCnt="4"/>
      <dgm:spPr/>
      <dgm:t>
        <a:bodyPr/>
        <a:lstStyle/>
        <a:p>
          <a:endParaRPr lang="en-GB"/>
        </a:p>
      </dgm:t>
    </dgm:pt>
    <dgm:pt modelId="{964D4571-258C-471E-B502-8E8D7378A267}" type="pres">
      <dgm:prSet presAssocID="{D3C70932-2387-4560-A95C-306402D7D0D4}" presName="hierChild6" presStyleCnt="0"/>
      <dgm:spPr/>
    </dgm:pt>
    <dgm:pt modelId="{9F968CE0-B94A-4519-8635-955A28E47DAB}" type="pres">
      <dgm:prSet presAssocID="{D3C70932-2387-4560-A95C-306402D7D0D4}" presName="hierChild7" presStyleCnt="0"/>
      <dgm:spPr/>
    </dgm:pt>
    <dgm:pt modelId="{59CC9631-9D71-414F-9043-07B7B8AADFCD}" type="pres">
      <dgm:prSet presAssocID="{BF314F28-9CDE-44B2-BFEE-0B3E8F0D947C}" presName="Name111" presStyleLbl="parChTrans1D4" presStyleIdx="35" presStyleCnt="37"/>
      <dgm:spPr/>
      <dgm:t>
        <a:bodyPr/>
        <a:lstStyle/>
        <a:p>
          <a:endParaRPr lang="en-GB"/>
        </a:p>
      </dgm:t>
    </dgm:pt>
    <dgm:pt modelId="{3059106F-DDD0-4366-A7D5-D49EACF073BE}" type="pres">
      <dgm:prSet presAssocID="{1BBA094E-D30C-4ABA-8AC5-4825868F6F9E}" presName="hierRoot3" presStyleCnt="0">
        <dgm:presLayoutVars>
          <dgm:hierBranch val="init"/>
        </dgm:presLayoutVars>
      </dgm:prSet>
      <dgm:spPr/>
    </dgm:pt>
    <dgm:pt modelId="{BB5AF1F6-D443-481E-AA44-776E00A39055}" type="pres">
      <dgm:prSet presAssocID="{1BBA094E-D30C-4ABA-8AC5-4825868F6F9E}" presName="rootComposite3" presStyleCnt="0"/>
      <dgm:spPr/>
    </dgm:pt>
    <dgm:pt modelId="{851FB1B4-E038-4E5E-951D-A9A0C26FA411}" type="pres">
      <dgm:prSet presAssocID="{1BBA094E-D30C-4ABA-8AC5-4825868F6F9E}" presName="rootText3" presStyleLbl="asst2" presStyleIdx="1" presStyleCnt="4" custScaleX="222923" custScaleY="11666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30A6F740-C5F9-4067-A2C0-5E558D98C733}" type="pres">
      <dgm:prSet presAssocID="{1BBA094E-D30C-4ABA-8AC5-4825868F6F9E}" presName="rootConnector3" presStyleLbl="asst2" presStyleIdx="1" presStyleCnt="4"/>
      <dgm:spPr/>
      <dgm:t>
        <a:bodyPr/>
        <a:lstStyle/>
        <a:p>
          <a:endParaRPr lang="en-GB"/>
        </a:p>
      </dgm:t>
    </dgm:pt>
    <dgm:pt modelId="{E1019EF7-3559-4DED-A94A-9A51B9703408}" type="pres">
      <dgm:prSet presAssocID="{1BBA094E-D30C-4ABA-8AC5-4825868F6F9E}" presName="hierChild6" presStyleCnt="0"/>
      <dgm:spPr/>
    </dgm:pt>
    <dgm:pt modelId="{C8096F5D-98AE-48CD-80FE-FB1ADCCD5D5C}" type="pres">
      <dgm:prSet presAssocID="{1BBA094E-D30C-4ABA-8AC5-4825868F6F9E}" presName="hierChild7" presStyleCnt="0"/>
      <dgm:spPr/>
    </dgm:pt>
    <dgm:pt modelId="{BB3CC6E0-4C42-4B7A-965F-F9A5698DF0EF}" type="pres">
      <dgm:prSet presAssocID="{B050D2A6-8D8F-46E3-82AB-27168B534AD8}" presName="Name111" presStyleLbl="parChTrans1D3" presStyleIdx="2" presStyleCnt="3"/>
      <dgm:spPr/>
      <dgm:t>
        <a:bodyPr/>
        <a:lstStyle/>
        <a:p>
          <a:endParaRPr lang="en-GB"/>
        </a:p>
      </dgm:t>
    </dgm:pt>
    <dgm:pt modelId="{409053BC-73DB-4832-AFE4-60E45F7251ED}" type="pres">
      <dgm:prSet presAssocID="{2BFECAA7-1F01-4AF1-8AE3-96E3A4EB8085}" presName="hierRoot3" presStyleCnt="0">
        <dgm:presLayoutVars>
          <dgm:hierBranch val="init"/>
        </dgm:presLayoutVars>
      </dgm:prSet>
      <dgm:spPr/>
    </dgm:pt>
    <dgm:pt modelId="{37C94A86-86B7-4835-9E96-2456CAED1830}" type="pres">
      <dgm:prSet presAssocID="{2BFECAA7-1F01-4AF1-8AE3-96E3A4EB8085}" presName="rootComposite3" presStyleCnt="0"/>
      <dgm:spPr/>
    </dgm:pt>
    <dgm:pt modelId="{36D4B269-878D-4D9C-89AD-A150700B51D5}" type="pres">
      <dgm:prSet presAssocID="{2BFECAA7-1F01-4AF1-8AE3-96E3A4EB8085}" presName="rootText3" presStyleLbl="asst2" presStyleIdx="2" presStyleCnt="4" custScaleY="111706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520D9D76-AC7D-493C-95E9-2C637C896284}" type="pres">
      <dgm:prSet presAssocID="{2BFECAA7-1F01-4AF1-8AE3-96E3A4EB8085}" presName="rootConnector3" presStyleLbl="asst2" presStyleIdx="2" presStyleCnt="4"/>
      <dgm:spPr/>
      <dgm:t>
        <a:bodyPr/>
        <a:lstStyle/>
        <a:p>
          <a:endParaRPr lang="en-GB"/>
        </a:p>
      </dgm:t>
    </dgm:pt>
    <dgm:pt modelId="{08348BF4-6F50-4EEB-A986-A21995A05742}" type="pres">
      <dgm:prSet presAssocID="{2BFECAA7-1F01-4AF1-8AE3-96E3A4EB8085}" presName="hierChild6" presStyleCnt="0"/>
      <dgm:spPr/>
    </dgm:pt>
    <dgm:pt modelId="{446D994E-00A1-48B4-A47A-01358E5BA104}" type="pres">
      <dgm:prSet presAssocID="{2BFECAA7-1F01-4AF1-8AE3-96E3A4EB8085}" presName="hierChild7" presStyleCnt="0"/>
      <dgm:spPr/>
    </dgm:pt>
    <dgm:pt modelId="{BCC9D703-9B6B-491E-8BE3-7855E08D5695}" type="pres">
      <dgm:prSet presAssocID="{3301B08B-78CA-4C43-A048-C03C723332F8}" presName="Name111" presStyleLbl="parChTrans1D4" presStyleIdx="36" presStyleCnt="37"/>
      <dgm:spPr/>
      <dgm:t>
        <a:bodyPr/>
        <a:lstStyle/>
        <a:p>
          <a:endParaRPr lang="en-GB"/>
        </a:p>
      </dgm:t>
    </dgm:pt>
    <dgm:pt modelId="{C267C005-1110-4A7C-82F4-2D15D03642C0}" type="pres">
      <dgm:prSet presAssocID="{82ACC56E-9951-4D3D-8358-7F317E71F612}" presName="hierRoot3" presStyleCnt="0">
        <dgm:presLayoutVars>
          <dgm:hierBranch val="init"/>
        </dgm:presLayoutVars>
      </dgm:prSet>
      <dgm:spPr/>
    </dgm:pt>
    <dgm:pt modelId="{9E052B03-2AEE-4C53-8D9F-1F884C56AC6B}" type="pres">
      <dgm:prSet presAssocID="{82ACC56E-9951-4D3D-8358-7F317E71F612}" presName="rootComposite3" presStyleCnt="0"/>
      <dgm:spPr/>
    </dgm:pt>
    <dgm:pt modelId="{B80AA71D-410A-441E-BFAC-DB710FD61F47}" type="pres">
      <dgm:prSet presAssocID="{82ACC56E-9951-4D3D-8358-7F317E71F612}" presName="rootText3" presStyleLbl="asst2" presStyleIdx="3" presStyleCnt="4" custScaleY="13663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CB576504-F6C3-4D08-974F-4060084E380A}" type="pres">
      <dgm:prSet presAssocID="{82ACC56E-9951-4D3D-8358-7F317E71F612}" presName="rootConnector3" presStyleLbl="asst2" presStyleIdx="3" presStyleCnt="4"/>
      <dgm:spPr/>
      <dgm:t>
        <a:bodyPr/>
        <a:lstStyle/>
        <a:p>
          <a:endParaRPr lang="en-GB"/>
        </a:p>
      </dgm:t>
    </dgm:pt>
    <dgm:pt modelId="{3EC98165-3624-47F6-96F0-2BF7CC427DF8}" type="pres">
      <dgm:prSet presAssocID="{82ACC56E-9951-4D3D-8358-7F317E71F612}" presName="hierChild6" presStyleCnt="0"/>
      <dgm:spPr/>
    </dgm:pt>
    <dgm:pt modelId="{7EF19F45-59F8-467B-B5A3-DEC46D294A45}" type="pres">
      <dgm:prSet presAssocID="{82ACC56E-9951-4D3D-8358-7F317E71F612}" presName="hierChild7" presStyleCnt="0"/>
      <dgm:spPr/>
    </dgm:pt>
    <dgm:pt modelId="{4B86624D-D1C5-48E1-8D37-54D98A295E6C}" type="pres">
      <dgm:prSet presAssocID="{75D973FF-38A8-4675-8707-BA2EFB179CE2}" presName="hierChild3" presStyleCnt="0"/>
      <dgm:spPr/>
    </dgm:pt>
  </dgm:ptLst>
  <dgm:cxnLst>
    <dgm:cxn modelId="{179755D3-41E0-44A7-B4A1-B7673038423E}" type="presOf" srcId="{1F83E231-6080-4EBA-AA28-544E02671314}" destId="{2B7F2697-BD5B-4C00-ADB3-AC044D491ECD}" srcOrd="1" destOrd="0" presId="urn:microsoft.com/office/officeart/2005/8/layout/orgChart1"/>
    <dgm:cxn modelId="{593DF9E7-ECA2-4AB9-9E6A-5C9570D83590}" srcId="{A9091ED2-8EDE-455B-AB6F-1825A4E2B25E}" destId="{6588852B-CB19-4C6E-A6C7-106D896B951A}" srcOrd="3" destOrd="0" parTransId="{DBF06909-A727-4AFE-9128-28B0512EAF89}" sibTransId="{B0A6CC86-3B86-4862-BEFB-6B186F74B3A5}"/>
    <dgm:cxn modelId="{801187F8-F449-477F-8A10-05D1FF1EEA7C}" type="presOf" srcId="{2956A0F7-8CCF-4837-99FF-4568D91C798A}" destId="{8989BD92-653A-49A9-BB16-634B9288DB52}" srcOrd="1" destOrd="0" presId="urn:microsoft.com/office/officeart/2005/8/layout/orgChart1"/>
    <dgm:cxn modelId="{76AAC2DC-6CF0-47B0-9ADB-530D893042F1}" srcId="{A9091ED2-8EDE-455B-AB6F-1825A4E2B25E}" destId="{E4205BF0-5C33-46D0-A313-558FADC4E234}" srcOrd="1" destOrd="0" parTransId="{5899517C-99AB-45A7-8258-33AC4EED2F36}" sibTransId="{2D1E4399-38A6-4B0D-8E34-725E0C6080E8}"/>
    <dgm:cxn modelId="{340D3332-82F0-4E05-95BE-AE0865916739}" srcId="{75D973FF-38A8-4675-8707-BA2EFB179CE2}" destId="{E08FF3A2-FB71-4022-966A-9E1E77436963}" srcOrd="0" destOrd="0" parTransId="{6C10BD85-2ED2-4065-B25E-2BA3DC2CF80A}" sibTransId="{B8E105AE-2BDA-49FF-AB4D-BE1904952235}"/>
    <dgm:cxn modelId="{5BC4AD07-7190-45CF-9694-AD3EDE4B81DC}" type="presOf" srcId="{A223D01F-1542-47B2-B865-B7BF0DBF646D}" destId="{5298A009-A98D-48AA-A47E-C817D02C9E1C}" srcOrd="1" destOrd="0" presId="urn:microsoft.com/office/officeart/2005/8/layout/orgChart1"/>
    <dgm:cxn modelId="{81BA1D8B-2CDD-4775-B966-7DEE88DDF7C5}" type="presOf" srcId="{FA433EFE-9750-446C-85CA-38061CDFC6AC}" destId="{E7CB9FA4-8284-4693-9F20-B700B0E8F04C}" srcOrd="0" destOrd="0" presId="urn:microsoft.com/office/officeart/2005/8/layout/orgChart1"/>
    <dgm:cxn modelId="{CBAEE96D-0F4D-46AE-B085-3A51E4744E2D}" type="presOf" srcId="{8D54C265-984C-4718-B296-F19109A5DE66}" destId="{D494D903-4310-4DB1-8EC2-9FC69EC71547}" srcOrd="0" destOrd="0" presId="urn:microsoft.com/office/officeart/2005/8/layout/orgChart1"/>
    <dgm:cxn modelId="{BE8811A8-756C-42A3-977D-EF4F57223199}" type="presOf" srcId="{4FCB5F34-5652-4EDB-9615-F07F7931E485}" destId="{2365394F-A283-4B3C-8B95-6573E2B19447}" srcOrd="0" destOrd="0" presId="urn:microsoft.com/office/officeart/2005/8/layout/orgChart1"/>
    <dgm:cxn modelId="{1AFBE3CF-09E7-4851-82EB-797B746AAA8E}" type="presOf" srcId="{5E55D6EF-CB69-471A-AFC0-78B4187F0D86}" destId="{D8571C22-A37A-4A00-B706-A6F8991D1323}" srcOrd="1" destOrd="0" presId="urn:microsoft.com/office/officeart/2005/8/layout/orgChart1"/>
    <dgm:cxn modelId="{074E8B90-A87E-41DB-B8F4-6B29C9FDC034}" type="presOf" srcId="{6CEAA0B2-1A6C-46B5-8245-7AC78D50AF2C}" destId="{9B085564-6F39-440D-9B0D-73A7C8EA72CE}" srcOrd="0" destOrd="0" presId="urn:microsoft.com/office/officeart/2005/8/layout/orgChart1"/>
    <dgm:cxn modelId="{D44DBF6E-393B-47E7-9AA4-F3A29E27AD8F}" type="presOf" srcId="{61FC9609-16A7-4CAF-B28E-9A9FA07E02EA}" destId="{84A2DAB5-ACAC-4316-A695-F7AC9E872B61}" srcOrd="0" destOrd="0" presId="urn:microsoft.com/office/officeart/2005/8/layout/orgChart1"/>
    <dgm:cxn modelId="{1A7199C1-0856-48DD-BE06-8B514F0C45BA}" type="presOf" srcId="{073D4A60-3ABD-4C4F-866A-5AFAABFBF795}" destId="{275E58E8-FF1E-4F96-8ED1-0A18E1EF3B6B}" srcOrd="0" destOrd="0" presId="urn:microsoft.com/office/officeart/2005/8/layout/orgChart1"/>
    <dgm:cxn modelId="{7AA8CFE0-A776-495C-B6B3-E321ECFFB6C5}" type="presOf" srcId="{1512FA1D-9A35-43F8-9D51-D7A8BF738300}" destId="{F9623686-E8BE-4BB3-AA3B-1D75FB3E0E18}" srcOrd="0" destOrd="0" presId="urn:microsoft.com/office/officeart/2005/8/layout/orgChart1"/>
    <dgm:cxn modelId="{AD333CC9-75D3-43D7-9D5D-5E0FCBC1B0AC}" type="presOf" srcId="{DBFB17B6-303B-4621-9CC7-1D0E9D70AE23}" destId="{5E2902B9-BF27-418E-A90A-C72C9A9B509C}" srcOrd="0" destOrd="0" presId="urn:microsoft.com/office/officeart/2005/8/layout/orgChart1"/>
    <dgm:cxn modelId="{E86E8B99-2C9F-4195-9F9D-2F5617060880}" type="presOf" srcId="{7C0C53F0-21B0-4CE8-9E98-BF162F5B67A3}" destId="{4503D343-7D4D-4E05-8BC6-85EAC17C1407}" srcOrd="0" destOrd="0" presId="urn:microsoft.com/office/officeart/2005/8/layout/orgChart1"/>
    <dgm:cxn modelId="{110615DB-58A9-4022-A2C3-AF7E0C5D87F6}" type="presOf" srcId="{1F83E231-6080-4EBA-AA28-544E02671314}" destId="{57F7A9AC-77EB-4FC1-ACA2-88D4BCA2B8AD}" srcOrd="0" destOrd="0" presId="urn:microsoft.com/office/officeart/2005/8/layout/orgChart1"/>
    <dgm:cxn modelId="{68671B8B-BD48-4CF8-B7FF-039D6F975C16}" type="presOf" srcId="{2E7B1873-AEC4-4C09-916D-70507CEB7FA7}" destId="{2DD334EF-4FE6-4221-893C-CC1AAE4B1292}" srcOrd="1" destOrd="0" presId="urn:microsoft.com/office/officeart/2005/8/layout/orgChart1"/>
    <dgm:cxn modelId="{D1DE37E8-3C3F-409E-B62C-78E2E5A311AE}" type="presOf" srcId="{DBFB17B6-303B-4621-9CC7-1D0E9D70AE23}" destId="{91976001-549E-4D1F-9CF9-AB0FF2A16A39}" srcOrd="1" destOrd="0" presId="urn:microsoft.com/office/officeart/2005/8/layout/orgChart1"/>
    <dgm:cxn modelId="{1F93C4FB-2883-4B35-8BBC-6C37FFCE8813}" type="presOf" srcId="{5899517C-99AB-45A7-8258-33AC4EED2F36}" destId="{66411E2B-899B-4706-8ED4-BD720759104C}" srcOrd="0" destOrd="0" presId="urn:microsoft.com/office/officeart/2005/8/layout/orgChart1"/>
    <dgm:cxn modelId="{CA77F72F-615F-4B5A-92E3-AC9D4B62A3C6}" type="presOf" srcId="{75D973FF-38A8-4675-8707-BA2EFB179CE2}" destId="{31D6C078-B906-4D49-8616-5169ACD48883}" srcOrd="0" destOrd="0" presId="urn:microsoft.com/office/officeart/2005/8/layout/orgChart1"/>
    <dgm:cxn modelId="{9CC05055-6842-48A0-9F27-30E82836B4E2}" type="presOf" srcId="{E4205BF0-5C33-46D0-A313-558FADC4E234}" destId="{93CE212D-D553-4074-ACAE-C4B7DE40E03E}" srcOrd="1" destOrd="0" presId="urn:microsoft.com/office/officeart/2005/8/layout/orgChart1"/>
    <dgm:cxn modelId="{7D181BC4-6405-479B-A768-AC505E31E436}" type="presOf" srcId="{5CF62DDB-02A9-4368-832E-A72701F65AFD}" destId="{6D13B0F9-6542-41CB-B18C-F448675CE06E}" srcOrd="0" destOrd="0" presId="urn:microsoft.com/office/officeart/2005/8/layout/orgChart1"/>
    <dgm:cxn modelId="{2C9187E8-2AA0-41B9-B14F-68C6F5C70672}" type="presOf" srcId="{6A0FF2B3-9D56-4681-A653-CA65E6CA754F}" destId="{FB53FA9B-A392-4B20-BCBF-E7F14ED0DFDF}" srcOrd="1" destOrd="0" presId="urn:microsoft.com/office/officeart/2005/8/layout/orgChart1"/>
    <dgm:cxn modelId="{04EA571B-D4C0-4EED-B4DE-9B998AC2701D}" type="presOf" srcId="{6588852B-CB19-4C6E-A6C7-106D896B951A}" destId="{9EA9D3C7-C5D2-4D70-B03A-91388C57BB41}" srcOrd="1" destOrd="0" presId="urn:microsoft.com/office/officeart/2005/8/layout/orgChart1"/>
    <dgm:cxn modelId="{3A1D7494-ADA9-4BAB-8B32-9ED00F62A637}" type="presOf" srcId="{46EA5819-8768-4D17-9B30-4BB60F387A1E}" destId="{4D2C80B8-1859-406A-9FEE-31F17482EE32}" srcOrd="1" destOrd="0" presId="urn:microsoft.com/office/officeart/2005/8/layout/orgChart1"/>
    <dgm:cxn modelId="{BD3FD026-C62F-40F8-B43A-D55131CD0D18}" type="presOf" srcId="{4D83FD40-F3D3-4C11-90EE-708356E1F9C9}" destId="{B91E747C-DB25-4DCF-A78B-9C225FBA260E}" srcOrd="0" destOrd="0" presId="urn:microsoft.com/office/officeart/2005/8/layout/orgChart1"/>
    <dgm:cxn modelId="{DBD115C2-F471-4802-B23E-3EE42E78F22F}" type="presOf" srcId="{0286B0A5-AE90-4B8C-B048-82596A42404C}" destId="{023B6A81-F7CE-4369-AF61-CB6C53372E08}" srcOrd="0" destOrd="0" presId="urn:microsoft.com/office/officeart/2005/8/layout/orgChart1"/>
    <dgm:cxn modelId="{797FFC37-F90F-4DB3-8962-7FA9550E1F01}" type="presOf" srcId="{75D973FF-38A8-4675-8707-BA2EFB179CE2}" destId="{A9C304D7-6449-4E45-B31F-C53B954670E8}" srcOrd="1" destOrd="0" presId="urn:microsoft.com/office/officeart/2005/8/layout/orgChart1"/>
    <dgm:cxn modelId="{130C0CB7-2032-49E5-9B74-1B11D8E81DBE}" srcId="{A223D01F-1542-47B2-B865-B7BF0DBF646D}" destId="{C7F56DFC-E930-4EFB-A3BD-37BA86D0145C}" srcOrd="0" destOrd="0" parTransId="{82DDCABD-C3EB-4DD3-9617-3D2DBB3918DC}" sibTransId="{24A89564-24FC-4E4D-8AF9-BE86266C1025}"/>
    <dgm:cxn modelId="{92A123F4-6E07-4071-8466-43082AB74B87}" type="presOf" srcId="{DFE152A2-A7F6-4029-927E-97BBC8F84890}" destId="{794BBC34-14BE-49A4-B2C0-1C28A90CA6FC}" srcOrd="1" destOrd="0" presId="urn:microsoft.com/office/officeart/2005/8/layout/orgChart1"/>
    <dgm:cxn modelId="{1EDEBED6-180C-497F-B463-BC93ED48D6C1}" srcId="{E08FF3A2-FB71-4022-966A-9E1E77436963}" destId="{2BFECAA7-1F01-4AF1-8AE3-96E3A4EB8085}" srcOrd="2" destOrd="0" parTransId="{B050D2A6-8D8F-46E3-82AB-27168B534AD8}" sibTransId="{0D7A1A44-0589-4A56-BE9C-7FDC473CB4AB}"/>
    <dgm:cxn modelId="{182B104E-F75E-4021-8098-E8E6DA205DB7}" type="presOf" srcId="{2B8AF472-471E-4C5B-B5A3-0BE4913F8858}" destId="{E88EA876-54DE-4C73-9F7D-3D88E1E5E83D}" srcOrd="0" destOrd="0" presId="urn:microsoft.com/office/officeart/2005/8/layout/orgChart1"/>
    <dgm:cxn modelId="{45FB4983-B8F7-4133-8842-9CA0DA5C8D72}" srcId="{8C029829-5331-4D23-BE1A-A76768F7A642}" destId="{2956A0F7-8CCF-4837-99FF-4568D91C798A}" srcOrd="1" destOrd="0" parTransId="{5CF62DDB-02A9-4368-832E-A72701F65AFD}" sibTransId="{1163CF13-6B21-4B3C-9FD3-0E8A253B8B8F}"/>
    <dgm:cxn modelId="{74A82932-7BF1-42F2-BB92-217EC27074AB}" srcId="{C187C449-4173-49A3-99AB-AE49D1AA52A3}" destId="{46EA5819-8768-4D17-9B30-4BB60F387A1E}" srcOrd="3" destOrd="0" parTransId="{E508F571-0636-437D-904C-9318B133CE0F}" sibTransId="{C3B285A1-29C3-4032-ADD9-28CFB38DE721}"/>
    <dgm:cxn modelId="{4607524A-2D30-4487-8E84-53E26567C757}" srcId="{F7DF2301-1C27-41E1-807B-171A4586992A}" destId="{75D973FF-38A8-4675-8707-BA2EFB179CE2}" srcOrd="0" destOrd="0" parTransId="{2893D01C-47A0-4CBD-9587-D74F60ED9ABD}" sibTransId="{236831DC-61A7-498E-80D2-0D7AF9F52097}"/>
    <dgm:cxn modelId="{550C34A3-AA54-4402-AF6F-FC5C8E6509D2}" type="presOf" srcId="{2956A0F7-8CCF-4837-99FF-4568D91C798A}" destId="{05B1A936-4E3B-4985-975A-3CFAFFC60C32}" srcOrd="0" destOrd="0" presId="urn:microsoft.com/office/officeart/2005/8/layout/orgChart1"/>
    <dgm:cxn modelId="{BAF75110-55CF-478A-9251-12DA28D69FE5}" type="presOf" srcId="{F7DF2301-1C27-41E1-807B-171A4586992A}" destId="{3C150E80-A828-4307-86EA-F871EF763001}" srcOrd="0" destOrd="0" presId="urn:microsoft.com/office/officeart/2005/8/layout/orgChart1"/>
    <dgm:cxn modelId="{B3D9A31D-32B1-4B86-B808-1384F01D7CC6}" type="presOf" srcId="{C684762B-DD08-45DE-835B-ADCAF644AECE}" destId="{B5D3DC13-B442-4D17-B5C7-14DF923BBCC1}" srcOrd="0" destOrd="0" presId="urn:microsoft.com/office/officeart/2005/8/layout/orgChart1"/>
    <dgm:cxn modelId="{4D23C9B0-DCCF-4827-9797-0DFA62300047}" type="presOf" srcId="{C7F56DFC-E930-4EFB-A3BD-37BA86D0145C}" destId="{A9C38A86-352D-4402-82D8-717D55E5C236}" srcOrd="1" destOrd="0" presId="urn:microsoft.com/office/officeart/2005/8/layout/orgChart1"/>
    <dgm:cxn modelId="{B16BC789-64AA-4A4B-ACD4-1E73A0084D12}" type="presOf" srcId="{72FFBCB4-6549-4303-B9B8-F659700A1527}" destId="{A0AA89C8-D80F-4D0A-B3C7-F3B0321A5F63}" srcOrd="0" destOrd="0" presId="urn:microsoft.com/office/officeart/2005/8/layout/orgChart1"/>
    <dgm:cxn modelId="{5168940A-20DE-4761-894B-22B21272911A}" type="presOf" srcId="{1BBA094E-D30C-4ABA-8AC5-4825868F6F9E}" destId="{851FB1B4-E038-4E5E-951D-A9A0C26FA411}" srcOrd="0" destOrd="0" presId="urn:microsoft.com/office/officeart/2005/8/layout/orgChart1"/>
    <dgm:cxn modelId="{57496C8F-93C9-420D-AC79-C5D593F5A15A}" type="presOf" srcId="{5BDFD106-0376-4DE3-AA77-AB70724C763F}" destId="{1C7BBC55-1BC2-4966-9CD0-85CF71C4B67B}" srcOrd="0" destOrd="0" presId="urn:microsoft.com/office/officeart/2005/8/layout/orgChart1"/>
    <dgm:cxn modelId="{E519ED81-2D1E-4686-8B9C-4A5AA3F1F5B0}" type="presOf" srcId="{43CE655F-C38D-449A-8DF5-54A676F745CB}" destId="{0AB779E0-E946-42A5-B7E9-B9FCC1DACB8B}" srcOrd="0" destOrd="0" presId="urn:microsoft.com/office/officeart/2005/8/layout/orgChart1"/>
    <dgm:cxn modelId="{775F5479-3E61-4239-9266-E9EE1BAD0A6F}" type="presOf" srcId="{43CE655F-C38D-449A-8DF5-54A676F745CB}" destId="{8B86E0C1-931A-4C08-B52A-C1A4CCA09DF7}" srcOrd="1" destOrd="0" presId="urn:microsoft.com/office/officeart/2005/8/layout/orgChart1"/>
    <dgm:cxn modelId="{85FA87EA-504C-4D4B-B8C6-EFBC3B8F2672}" type="presOf" srcId="{9E87206D-B3D0-4885-8B8E-AB5E20370DE6}" destId="{D0609F66-4256-414E-B725-F524B8B38670}" srcOrd="0" destOrd="0" presId="urn:microsoft.com/office/officeart/2005/8/layout/orgChart1"/>
    <dgm:cxn modelId="{B20070CC-4904-4A6B-94E8-92549082E11A}" type="presOf" srcId="{ECA05919-6BB6-45DF-85CA-BE6AC72D0A97}" destId="{BE0A99E9-2CAB-4544-9658-8152A55F3E8F}" srcOrd="1" destOrd="0" presId="urn:microsoft.com/office/officeart/2005/8/layout/orgChart1"/>
    <dgm:cxn modelId="{83B13E2A-9DC7-4D0B-8AC6-6428EAC5C74E}" type="presOf" srcId="{8C029829-5331-4D23-BE1A-A76768F7A642}" destId="{34D5D184-6994-45E7-872A-A17AFE5FEB2F}" srcOrd="1" destOrd="0" presId="urn:microsoft.com/office/officeart/2005/8/layout/orgChart1"/>
    <dgm:cxn modelId="{89144171-E54B-4B06-B171-C8FA41CB1CC8}" type="presOf" srcId="{6E666D04-A833-44AF-93ED-09653BE9EFDA}" destId="{0FFF3C10-4293-4BE2-8BFF-0B304AC3943B}" srcOrd="0" destOrd="0" presId="urn:microsoft.com/office/officeart/2005/8/layout/orgChart1"/>
    <dgm:cxn modelId="{9DE55516-E16A-4BEB-9FE0-9349C4E9D2F5}" type="presOf" srcId="{38E7502C-C9B0-450D-B767-5D631C580F9D}" destId="{C55DEA10-1800-4930-B6B5-804ADBF6454F}" srcOrd="0" destOrd="0" presId="urn:microsoft.com/office/officeart/2005/8/layout/orgChart1"/>
    <dgm:cxn modelId="{D7A191B2-B662-4074-8D8C-015847139E59}" type="presOf" srcId="{DDB91926-AB0B-4B68-A6BE-019B7DC986B6}" destId="{BFD90A3B-9992-408F-A6EE-F0DCC13CD459}" srcOrd="0" destOrd="0" presId="urn:microsoft.com/office/officeart/2005/8/layout/orgChart1"/>
    <dgm:cxn modelId="{0289438D-C2BD-4D11-AFF4-74444FEA5CA5}" type="presOf" srcId="{292A2E0D-764F-4C4C-A05E-48D2B6AA05B8}" destId="{F52E7F3E-5F66-4EA1-B54D-1E29A64B79C5}" srcOrd="1" destOrd="0" presId="urn:microsoft.com/office/officeart/2005/8/layout/orgChart1"/>
    <dgm:cxn modelId="{6912A022-2B2C-4FEE-A000-33EDAE396901}" srcId="{E4205BF0-5C33-46D0-A313-558FADC4E234}" destId="{DBFB17B6-303B-4621-9CC7-1D0E9D70AE23}" srcOrd="0" destOrd="0" parTransId="{8D54C265-984C-4718-B296-F19109A5DE66}" sibTransId="{74FDB899-6BD9-420B-B180-54ACA8656651}"/>
    <dgm:cxn modelId="{7097AFFF-58E2-428A-A249-798211EB1A5E}" srcId="{A9091ED2-8EDE-455B-AB6F-1825A4E2B25E}" destId="{0EFA01F3-15C9-48B1-94C0-C6A65207591A}" srcOrd="0" destOrd="0" parTransId="{6A3E459F-7A80-4BEA-8301-8038A9917C04}" sibTransId="{17A20A89-B02E-4B9E-B90F-D8C0453BDC18}"/>
    <dgm:cxn modelId="{6DEF1423-4655-458D-9B75-191BDB1D19BE}" type="presOf" srcId="{E4205BF0-5C33-46D0-A313-558FADC4E234}" destId="{F0F4AE23-9A44-45BA-850D-582ABEF77CB0}" srcOrd="0" destOrd="0" presId="urn:microsoft.com/office/officeart/2005/8/layout/orgChart1"/>
    <dgm:cxn modelId="{DADB9161-5A94-4D5A-B937-D39A54BC0FAB}" type="presOf" srcId="{E08FF3A2-FB71-4022-966A-9E1E77436963}" destId="{E8372D19-4F3D-4334-B843-980602A7C36A}" srcOrd="1" destOrd="0" presId="urn:microsoft.com/office/officeart/2005/8/layout/orgChart1"/>
    <dgm:cxn modelId="{67EC6C1E-5FA2-4ADA-81CD-992FEB7B7CE4}" type="presOf" srcId="{9E87206D-B3D0-4885-8B8E-AB5E20370DE6}" destId="{BF918671-16BF-45A7-9EFD-4A6D8856AF0B}" srcOrd="1" destOrd="0" presId="urn:microsoft.com/office/officeart/2005/8/layout/orgChart1"/>
    <dgm:cxn modelId="{FBDFF6D3-0AD5-43DF-B720-31EFD4353A3F}" srcId="{DB505306-F032-4BC8-AD82-85105BBF93EA}" destId="{A834E70F-531A-430A-B43E-D956CFA33BD4}" srcOrd="0" destOrd="0" parTransId="{E8320E23-C7A7-47CF-8F3A-64B1511A1974}" sibTransId="{EAF688B5-2CB4-4234-930F-537DA2EAD4AF}"/>
    <dgm:cxn modelId="{88F85E39-C644-4311-9996-CA3D973ADC99}" srcId="{0EFA01F3-15C9-48B1-94C0-C6A65207591A}" destId="{DB505306-F032-4BC8-AD82-85105BBF93EA}" srcOrd="0" destOrd="0" parTransId="{49143CAA-A4BE-4465-93EE-77B4FD14B32A}" sibTransId="{3EAEC3FA-822E-4328-A8FE-8A7EEB70A50B}"/>
    <dgm:cxn modelId="{F62E443A-A8A0-4519-A374-016F375F0CD2}" srcId="{DBFB17B6-303B-4621-9CC7-1D0E9D70AE23}" destId="{5BDFD106-0376-4DE3-AA77-AB70724C763F}" srcOrd="0" destOrd="0" parTransId="{6E666D04-A833-44AF-93ED-09653BE9EFDA}" sibTransId="{7BC647C6-26E3-4005-B1A3-29AE9CFF8DE2}"/>
    <dgm:cxn modelId="{3E14A41A-8362-4D65-8CBB-80DBF452E29B}" type="presOf" srcId="{EDDED787-DAC1-4599-B8FA-6BD534B9CE9D}" destId="{F8BAD892-DB47-421B-BABE-3C02FE1CF400}" srcOrd="0" destOrd="0" presId="urn:microsoft.com/office/officeart/2005/8/layout/orgChart1"/>
    <dgm:cxn modelId="{82E59B34-FCA4-4505-AC0A-ABA7B569D4E3}" srcId="{72FFBCB4-6549-4303-B9B8-F659700A1527}" destId="{A223D01F-1542-47B2-B865-B7BF0DBF646D}" srcOrd="3" destOrd="0" parTransId="{C9FE1767-244F-4F54-BAF0-623B99C61A2D}" sibTransId="{B9E1C033-1F02-46DA-ADB7-7F9D4D206F14}"/>
    <dgm:cxn modelId="{F1DE3E03-E94F-4BF0-9F9D-B664DDA1667F}" type="presOf" srcId="{18827861-465D-4D3A-B3A0-4E7837894DCC}" destId="{B86EE87F-E6DE-4102-AD5F-41FC0A60C4F3}" srcOrd="0" destOrd="0" presId="urn:microsoft.com/office/officeart/2005/8/layout/orgChart1"/>
    <dgm:cxn modelId="{75F2EAEC-C90D-4C18-AFA3-55B71E528F15}" type="presOf" srcId="{64BF3D3F-F71B-41F2-8A71-93BCD29ECEA3}" destId="{7701ECB9-24B8-40C5-AA6C-ADBAB413B2FA}" srcOrd="1" destOrd="0" presId="urn:microsoft.com/office/officeart/2005/8/layout/orgChart1"/>
    <dgm:cxn modelId="{8713D44E-743C-4FBC-B336-3804282C4197}" type="presOf" srcId="{BF314F28-9CDE-44B2-BFEE-0B3E8F0D947C}" destId="{59CC9631-9D71-414F-9043-07B7B8AADFCD}" srcOrd="0" destOrd="0" presId="urn:microsoft.com/office/officeart/2005/8/layout/orgChart1"/>
    <dgm:cxn modelId="{298B544A-E26C-4286-9B43-05FC2635010C}" type="presOf" srcId="{C187C449-4173-49A3-99AB-AE49D1AA52A3}" destId="{F7795770-2DE4-427A-90FF-5DFF2F016474}" srcOrd="1" destOrd="0" presId="urn:microsoft.com/office/officeart/2005/8/layout/orgChart1"/>
    <dgm:cxn modelId="{4A82EB1E-D3BE-4A17-8761-FE0468FDE5A3}" type="presOf" srcId="{6C1217F3-64CE-4BAD-B0DA-FB4CB7E4818C}" destId="{9DFCA3E0-EE9F-4E13-8972-A5F8A3A559F6}" srcOrd="0" destOrd="0" presId="urn:microsoft.com/office/officeart/2005/8/layout/orgChart1"/>
    <dgm:cxn modelId="{752136D3-EAD2-40A2-BF0A-844FD0AE462B}" srcId="{E08FF3A2-FB71-4022-966A-9E1E77436963}" destId="{C187C449-4173-49A3-99AB-AE49D1AA52A3}" srcOrd="1" destOrd="0" parTransId="{EDDED787-DAC1-4599-B8FA-6BD534B9CE9D}" sibTransId="{59B40F54-1136-45AD-8228-5255E8C9C50E}"/>
    <dgm:cxn modelId="{4E2C3E86-6660-4403-ADD7-B79017D730D8}" type="presOf" srcId="{0EFA01F3-15C9-48B1-94C0-C6A65207591A}" destId="{C413ECF6-C69E-41A8-948E-110E04BDC38D}" srcOrd="1" destOrd="0" presId="urn:microsoft.com/office/officeart/2005/8/layout/orgChart1"/>
    <dgm:cxn modelId="{39A7AB29-1440-427F-B9C0-3FCF732181C7}" srcId="{C187C449-4173-49A3-99AB-AE49D1AA52A3}" destId="{6A0FF2B3-9D56-4681-A653-CA65E6CA754F}" srcOrd="4" destOrd="0" parTransId="{FB3CB05C-6741-433C-8372-D706CC68529F}" sibTransId="{624DB874-2A77-48FA-8BCA-572BDF925B97}"/>
    <dgm:cxn modelId="{3CC0934C-0BB6-43A4-9A1B-210118AAA88A}" type="presOf" srcId="{6A5EEF27-CD15-4C26-9983-CAAF10514CA5}" destId="{8FEA89A5-6823-44A7-AC4C-1E05F3C3F34D}" srcOrd="0" destOrd="0" presId="urn:microsoft.com/office/officeart/2005/8/layout/orgChart1"/>
    <dgm:cxn modelId="{09EE0B3D-18A6-4780-879D-32A597C3F82C}" type="presOf" srcId="{A9091ED2-8EDE-455B-AB6F-1825A4E2B25E}" destId="{C39D1C5B-FB7C-4A62-A7B4-ECCDF958385A}" srcOrd="0" destOrd="0" presId="urn:microsoft.com/office/officeart/2005/8/layout/orgChart1"/>
    <dgm:cxn modelId="{152E3EA2-AEE8-4473-961F-976F35328D4F}" type="presOf" srcId="{49143CAA-A4BE-4465-93EE-77B4FD14B32A}" destId="{10AF0783-4909-4A70-8FEA-40F74FC906C4}" srcOrd="0" destOrd="0" presId="urn:microsoft.com/office/officeart/2005/8/layout/orgChart1"/>
    <dgm:cxn modelId="{7851A68D-FCDB-43D3-A2DC-5BEAA45DA404}" type="presOf" srcId="{82DDCABD-C3EB-4DD3-9617-3D2DBB3918DC}" destId="{7663CE04-8C74-4D35-AE76-6ABE864B198C}" srcOrd="0" destOrd="0" presId="urn:microsoft.com/office/officeart/2005/8/layout/orgChart1"/>
    <dgm:cxn modelId="{8B3F971C-2314-481F-B6D8-A28FE74B0BFA}" type="presOf" srcId="{6A0FF2B3-9D56-4681-A653-CA65E6CA754F}" destId="{67DBDB6D-F5E0-4749-900B-2DD67D90A7F4}" srcOrd="0" destOrd="0" presId="urn:microsoft.com/office/officeart/2005/8/layout/orgChart1"/>
    <dgm:cxn modelId="{A1504723-33BD-450E-952A-28DEB539272F}" type="presOf" srcId="{80D8005B-7C26-4D97-ACCA-C7D7FAA25203}" destId="{6A270300-EF2C-407D-9609-334675BFDB55}" srcOrd="1" destOrd="0" presId="urn:microsoft.com/office/officeart/2005/8/layout/orgChart1"/>
    <dgm:cxn modelId="{AA6B3F78-F14C-4BDE-AF5E-FE3E340A8224}" type="presOf" srcId="{C684762B-DD08-45DE-835B-ADCAF644AECE}" destId="{E530A06B-94E7-4D5B-B11F-FB308C7BA4BC}" srcOrd="1" destOrd="0" presId="urn:microsoft.com/office/officeart/2005/8/layout/orgChart1"/>
    <dgm:cxn modelId="{33A4AE25-66AD-47BB-9CFF-8BFBD7A30CE2}" srcId="{C187C449-4173-49A3-99AB-AE49D1AA52A3}" destId="{72FFBCB4-6549-4303-B9B8-F659700A1527}" srcOrd="1" destOrd="0" parTransId="{978F2AF1-D041-45EC-BA1C-075AC44C47D5}" sibTransId="{DE56308C-2822-47A8-AA0E-022634C1EDA8}"/>
    <dgm:cxn modelId="{FD5BBAAD-544D-4553-AE87-C236AE7D5FF9}" srcId="{C684762B-DD08-45DE-835B-ADCAF644AECE}" destId="{5E55D6EF-CB69-471A-AFC0-78B4187F0D86}" srcOrd="0" destOrd="0" parTransId="{4A14F173-0C6F-4A09-B015-461F4459EF0F}" sibTransId="{400DFD5E-A471-48B9-8B8C-4347F3DB162F}"/>
    <dgm:cxn modelId="{31E4275D-C223-4C2D-A0EC-2E00F21D98D7}" type="presOf" srcId="{2E7B1873-AEC4-4C09-916D-70507CEB7FA7}" destId="{3664E209-89F5-4D2A-B5D3-0A4DCEBEBC6C}" srcOrd="0" destOrd="0" presId="urn:microsoft.com/office/officeart/2005/8/layout/orgChart1"/>
    <dgm:cxn modelId="{C81D8AA6-9EFC-44A2-8B24-4940F866E92F}" srcId="{61FC9609-16A7-4CAF-B28E-9A9FA07E02EA}" destId="{292A2E0D-764F-4C4C-A05E-48D2B6AA05B8}" srcOrd="0" destOrd="0" parTransId="{DDB91926-AB0B-4B68-A6BE-019B7DC986B6}" sibTransId="{E73E140A-0428-496A-9192-31BAA0DD9B8C}"/>
    <dgm:cxn modelId="{451A3C4C-2912-4B9D-B3CC-AAC301FA154D}" type="presOf" srcId="{38E7502C-C9B0-450D-B767-5D631C580F9D}" destId="{491A1C61-5A31-4EC1-A325-C07DB2B674B2}" srcOrd="1" destOrd="0" presId="urn:microsoft.com/office/officeart/2005/8/layout/orgChart1"/>
    <dgm:cxn modelId="{D0FAE977-A679-4C3B-8DF3-5785FBFF8103}" type="presOf" srcId="{82ACC56E-9951-4D3D-8358-7F317E71F612}" destId="{CB576504-F6C3-4D08-974F-4060084E380A}" srcOrd="1" destOrd="0" presId="urn:microsoft.com/office/officeart/2005/8/layout/orgChart1"/>
    <dgm:cxn modelId="{9B2FDB01-E24E-4A6D-832E-5292F98BC27F}" type="presOf" srcId="{64BF3D3F-F71B-41F2-8A71-93BCD29ECEA3}" destId="{5679935B-F832-42B6-8A54-119BEE1D33A3}" srcOrd="0" destOrd="0" presId="urn:microsoft.com/office/officeart/2005/8/layout/orgChart1"/>
    <dgm:cxn modelId="{AE8F1053-A846-49CB-9D97-6D6795474FE4}" type="presOf" srcId="{DB505306-F032-4BC8-AD82-85105BBF93EA}" destId="{8CB1FCBF-DB77-458C-B603-535877241BA7}" srcOrd="1" destOrd="0" presId="urn:microsoft.com/office/officeart/2005/8/layout/orgChart1"/>
    <dgm:cxn modelId="{AFAB9D5D-B12E-4E23-A6DC-C0317287EDD8}" type="presOf" srcId="{E508F571-0636-437D-904C-9318B133CE0F}" destId="{C743976F-6CFC-4F93-90F3-91F43452125D}" srcOrd="0" destOrd="0" presId="urn:microsoft.com/office/officeart/2005/8/layout/orgChart1"/>
    <dgm:cxn modelId="{090A84EE-F1A4-4960-8337-2083112958E5}" type="presOf" srcId="{DF30730F-032A-4E04-A568-3FAEA0391379}" destId="{BA7CF55D-921C-4102-A935-DD838F56F952}" srcOrd="0" destOrd="0" presId="urn:microsoft.com/office/officeart/2005/8/layout/orgChart1"/>
    <dgm:cxn modelId="{38ADFFC3-5245-45A6-91E3-DA1302CA7AF0}" type="presOf" srcId="{2BFECAA7-1F01-4AF1-8AE3-96E3A4EB8085}" destId="{520D9D76-AC7D-493C-95E9-2C637C896284}" srcOrd="1" destOrd="0" presId="urn:microsoft.com/office/officeart/2005/8/layout/orgChart1"/>
    <dgm:cxn modelId="{7EE40D84-D9BC-4BA3-9619-2356AF2FF0BE}" type="presOf" srcId="{1BBA094E-D30C-4ABA-8AC5-4825868F6F9E}" destId="{30A6F740-C5F9-4067-A2C0-5E558D98C733}" srcOrd="1" destOrd="0" presId="urn:microsoft.com/office/officeart/2005/8/layout/orgChart1"/>
    <dgm:cxn modelId="{FD9E031B-B729-4803-A108-547C1F8706A9}" type="presOf" srcId="{ECA05919-6BB6-45DF-85CA-BE6AC72D0A97}" destId="{29FD59EC-6BDF-488C-9D8F-DD00C9636E6D}" srcOrd="0" destOrd="0" presId="urn:microsoft.com/office/officeart/2005/8/layout/orgChart1"/>
    <dgm:cxn modelId="{CFA8C500-71EF-402A-A7E7-6F20D835CEB2}" type="presOf" srcId="{5BDFD106-0376-4DE3-AA77-AB70724C763F}" destId="{DADA025C-2BB3-4A9C-86B5-8556B166280F}" srcOrd="1" destOrd="0" presId="urn:microsoft.com/office/officeart/2005/8/layout/orgChart1"/>
    <dgm:cxn modelId="{EF3B7A26-CC6C-4F46-B456-233ECC300DF3}" type="presOf" srcId="{E8320E23-C7A7-47CF-8F3A-64B1511A1974}" destId="{C014A81B-AB77-4FC6-B268-2E8EA2DE3C16}" srcOrd="0" destOrd="0" presId="urn:microsoft.com/office/officeart/2005/8/layout/orgChart1"/>
    <dgm:cxn modelId="{20F26F9F-0B0D-4DBE-844D-E06046D06BC5}" srcId="{DB505306-F032-4BC8-AD82-85105BBF93EA}" destId="{43CE655F-C38D-449A-8DF5-54A676F745CB}" srcOrd="1" destOrd="0" parTransId="{073D4A60-3ABD-4C4F-866A-5AFAABFBF795}" sibTransId="{383DAB11-2E19-4A42-8D81-33580F269ED2}"/>
    <dgm:cxn modelId="{F3982353-C29A-4418-A8BD-E2ADBA47989C}" type="presOf" srcId="{3301B08B-78CA-4C43-A048-C03C723332F8}" destId="{BCC9D703-9B6B-491E-8BE3-7855E08D5695}" srcOrd="0" destOrd="0" presId="urn:microsoft.com/office/officeart/2005/8/layout/orgChart1"/>
    <dgm:cxn modelId="{FE4D3D82-CDA9-4E32-B93C-D3E9CB67C5A0}" type="presOf" srcId="{8C029829-5331-4D23-BE1A-A76768F7A642}" destId="{A1524F9A-64D9-488E-AF9A-FF9C7109CEA2}" srcOrd="0" destOrd="0" presId="urn:microsoft.com/office/officeart/2005/8/layout/orgChart1"/>
    <dgm:cxn modelId="{D525BD05-E369-438E-924A-6A57EA54A5B9}" srcId="{2E7B1873-AEC4-4C09-916D-70507CEB7FA7}" destId="{E150C4DF-FDE1-4A1C-988C-6FFCED22EBE9}" srcOrd="0" destOrd="0" parTransId="{34527910-9C15-4744-A7FA-2089CC63EEFD}" sibTransId="{6C106C0F-8425-4E19-A4A4-465AD5C3FC27}"/>
    <dgm:cxn modelId="{4EDF2F93-E328-4BC3-BDD7-7A3A9748ABC0}" type="presOf" srcId="{A834E70F-531A-430A-B43E-D956CFA33BD4}" destId="{0CCFFE90-DDA5-4819-AC3F-A3406C525136}" srcOrd="0" destOrd="0" presId="urn:microsoft.com/office/officeart/2005/8/layout/orgChart1"/>
    <dgm:cxn modelId="{60C4B723-E4D3-4E88-8D7C-EAA1E9A075C0}" srcId="{8C029829-5331-4D23-BE1A-A76768F7A642}" destId="{9E87206D-B3D0-4885-8B8E-AB5E20370DE6}" srcOrd="2" destOrd="0" parTransId="{7C0C53F0-21B0-4CE8-9E98-BF162F5B67A3}" sibTransId="{DE9B940C-6E38-49D5-90DC-D48EFAE5B913}"/>
    <dgm:cxn modelId="{4DBDF875-9374-4460-A223-4F5F9E04AAA5}" type="presOf" srcId="{FA433EFE-9750-446C-85CA-38061CDFC6AC}" destId="{6A813AB5-03E5-49AF-8AB8-E509C613AF05}" srcOrd="1" destOrd="0" presId="urn:microsoft.com/office/officeart/2005/8/layout/orgChart1"/>
    <dgm:cxn modelId="{F18EA931-8A30-4B1D-91CE-FFE2F31CBFC5}" type="presOf" srcId="{78E18118-3760-4CDE-A320-BCBB904D0317}" destId="{27048515-589B-4ADD-BE61-13B21405188A}" srcOrd="0" destOrd="0" presId="urn:microsoft.com/office/officeart/2005/8/layout/orgChart1"/>
    <dgm:cxn modelId="{B90902FD-BBFB-445F-B2C3-567BF9CFFA5C}" srcId="{0286B0A5-AE90-4B8C-B048-82596A42404C}" destId="{ECA05919-6BB6-45DF-85CA-BE6AC72D0A97}" srcOrd="0" destOrd="0" parTransId="{0180B744-FD4F-439E-BC83-7D341A9C94DC}" sibTransId="{F78211B1-20DA-4FE9-803F-A2B48046D46B}"/>
    <dgm:cxn modelId="{5D8BF512-AAAF-4C8E-BAB6-B883B84ABFBA}" type="presOf" srcId="{B050D2A6-8D8F-46E3-82AB-27168B534AD8}" destId="{BB3CC6E0-4C42-4B7A-965F-F9A5698DF0EF}" srcOrd="0" destOrd="0" presId="urn:microsoft.com/office/officeart/2005/8/layout/orgChart1"/>
    <dgm:cxn modelId="{FA58E103-8965-4151-A0C5-366F2FF0F99C}" type="presOf" srcId="{61FC9609-16A7-4CAF-B28E-9A9FA07E02EA}" destId="{8A5C2D99-4712-48A8-BC25-567CDD1619ED}" srcOrd="1" destOrd="0" presId="urn:microsoft.com/office/officeart/2005/8/layout/orgChart1"/>
    <dgm:cxn modelId="{847FC250-9F1A-4867-ACE1-D80428F95003}" type="presOf" srcId="{80D8005B-7C26-4D97-ACCA-C7D7FAA25203}" destId="{246F730B-7407-4488-B38D-22289CDA68EB}" srcOrd="0" destOrd="0" presId="urn:microsoft.com/office/officeart/2005/8/layout/orgChart1"/>
    <dgm:cxn modelId="{833E0DD9-B017-4AC2-BAD4-0DD1EE535986}" srcId="{2E7B1873-AEC4-4C09-916D-70507CEB7FA7}" destId="{DFE152A2-A7F6-4029-927E-97BBC8F84890}" srcOrd="1" destOrd="0" parTransId="{2B8AF472-471E-4C5B-B5A3-0BE4913F8858}" sibTransId="{D0622784-954D-4539-9555-B7E534C46105}"/>
    <dgm:cxn modelId="{ECCE13F7-9C3F-4751-8D24-5E362274B081}" srcId="{C684762B-DD08-45DE-835B-ADCAF644AECE}" destId="{38E7502C-C9B0-450D-B767-5D631C580F9D}" srcOrd="2" destOrd="0" parTransId="{838D9297-AF78-4C2F-9AFA-F59925C844C7}" sibTransId="{60419CC8-E021-40AE-B575-D29130EB1E75}"/>
    <dgm:cxn modelId="{947A1DE0-24A3-44AC-BF1E-E0805340874D}" type="presOf" srcId="{D3C70932-2387-4560-A95C-306402D7D0D4}" destId="{17237D1F-BD8A-4AA2-93C2-B16BB74FE922}" srcOrd="1" destOrd="0" presId="urn:microsoft.com/office/officeart/2005/8/layout/orgChart1"/>
    <dgm:cxn modelId="{804D74BC-6976-4262-9E8D-33542223A70E}" type="presOf" srcId="{E150C4DF-FDE1-4A1C-988C-6FFCED22EBE9}" destId="{21464025-245E-4A19-A5E5-7BF077D208BB}" srcOrd="0" destOrd="0" presId="urn:microsoft.com/office/officeart/2005/8/layout/orgChart1"/>
    <dgm:cxn modelId="{44A68F4A-811E-4CC7-A1FE-86CFF3FA1881}" type="presOf" srcId="{39E7C365-E090-4E73-9192-E67566033482}" destId="{402E6998-74DF-460C-90FE-22CACF0F53BB}" srcOrd="0" destOrd="0" presId="urn:microsoft.com/office/officeart/2005/8/layout/orgChart1"/>
    <dgm:cxn modelId="{A23D8C2F-57BC-4ACF-9377-2DC2297B9403}" type="presOf" srcId="{0180B744-FD4F-439E-BC83-7D341A9C94DC}" destId="{C0F19356-E402-4362-B05F-59F918739C79}" srcOrd="0" destOrd="0" presId="urn:microsoft.com/office/officeart/2005/8/layout/orgChart1"/>
    <dgm:cxn modelId="{06F1A80D-8627-4E61-8B1B-0F4CAE3B4B31}" srcId="{72FFBCB4-6549-4303-B9B8-F659700A1527}" destId="{61FC9609-16A7-4CAF-B28E-9A9FA07E02EA}" srcOrd="2" destOrd="0" parTransId="{4F2616D6-97B3-4556-AD6E-1FF59C71C7FB}" sibTransId="{D266C470-74AA-4215-811E-B2B7B78FBD17}"/>
    <dgm:cxn modelId="{DBE724FE-D2AA-4FC9-BB9A-0D2F6C49D4B3}" type="presOf" srcId="{DFE152A2-A7F6-4029-927E-97BBC8F84890}" destId="{B2173AF0-0E7F-442C-800E-D62E449A5B42}" srcOrd="0" destOrd="0" presId="urn:microsoft.com/office/officeart/2005/8/layout/orgChart1"/>
    <dgm:cxn modelId="{7CEDDAC4-3E12-42D5-B8FE-958F0455F485}" type="presOf" srcId="{6C10BD85-2ED2-4065-B25E-2BA3DC2CF80A}" destId="{7E71D4D4-D6C6-4C83-91D5-2D457B2F09F8}" srcOrd="0" destOrd="0" presId="urn:microsoft.com/office/officeart/2005/8/layout/orgChart1"/>
    <dgm:cxn modelId="{07D3EC95-17E7-4CE6-820F-E5BEC2AC3A04}" type="presOf" srcId="{82C637BD-AACB-4997-B803-824D42F48B4B}" destId="{103F695B-B581-451F-98BE-C255F4D75293}" srcOrd="0" destOrd="0" presId="urn:microsoft.com/office/officeart/2005/8/layout/orgChart1"/>
    <dgm:cxn modelId="{B1FCFE38-34B1-4F59-9787-15AB5AF0196A}" srcId="{A9091ED2-8EDE-455B-AB6F-1825A4E2B25E}" destId="{20A5CA96-5256-4701-9869-939EE2650123}" srcOrd="4" destOrd="0" parTransId="{82C637BD-AACB-4997-B803-824D42F48B4B}" sibTransId="{50AD80E1-7B95-4C0A-B2AC-567F7909F9A8}"/>
    <dgm:cxn modelId="{209B6283-B9DB-4497-A70B-5076BD3824C5}" type="presOf" srcId="{E08FF3A2-FB71-4022-966A-9E1E77436963}" destId="{6438AC51-B1C3-4C6E-B733-8AE5EF017DB4}" srcOrd="0" destOrd="0" presId="urn:microsoft.com/office/officeart/2005/8/layout/orgChart1"/>
    <dgm:cxn modelId="{CDD20949-AD6D-435B-9716-501567350F62}" type="presOf" srcId="{6A5EEF27-CD15-4C26-9983-CAAF10514CA5}" destId="{13135463-04AB-4FB3-A83D-155589E8B250}" srcOrd="1" destOrd="0" presId="urn:microsoft.com/office/officeart/2005/8/layout/orgChart1"/>
    <dgm:cxn modelId="{A966B6AB-B683-4138-A33D-39EA55FE2779}" type="presOf" srcId="{0286B0A5-AE90-4B8C-B048-82596A42404C}" destId="{1408E7F0-EFF4-463C-AF6D-A646C34B5FD1}" srcOrd="1" destOrd="0" presId="urn:microsoft.com/office/officeart/2005/8/layout/orgChart1"/>
    <dgm:cxn modelId="{4A695345-6DDE-470E-A4F8-9DCB912307B2}" type="presOf" srcId="{5F7FA609-C02B-4415-813C-A8FD80F56608}" destId="{97C7D97E-155C-4390-BC38-7A1A05411337}" srcOrd="0" destOrd="0" presId="urn:microsoft.com/office/officeart/2005/8/layout/orgChart1"/>
    <dgm:cxn modelId="{FFA59A8F-5013-4F93-B30C-906FAD0A9836}" srcId="{0EFA01F3-15C9-48B1-94C0-C6A65207591A}" destId="{1F83E231-6080-4EBA-AA28-544E02671314}" srcOrd="3" destOrd="0" parTransId="{1512FA1D-9A35-43F8-9D51-D7A8BF738300}" sibTransId="{FFAB80DB-2EA7-4D7A-BAB1-86B87CA879D6}"/>
    <dgm:cxn modelId="{A61E7CFB-CFDF-4D7F-BD55-C6DEB189800D}" type="presOf" srcId="{6A3E459F-7A80-4BEA-8301-8038A9917C04}" destId="{B5B20277-8D67-4E05-A862-764D3BCC4A31}" srcOrd="0" destOrd="0" presId="urn:microsoft.com/office/officeart/2005/8/layout/orgChart1"/>
    <dgm:cxn modelId="{981E5D87-23A4-4D19-A868-20D47713F833}" type="presOf" srcId="{2BFECAA7-1F01-4AF1-8AE3-96E3A4EB8085}" destId="{36D4B269-878D-4D9C-89AD-A150700B51D5}" srcOrd="0" destOrd="0" presId="urn:microsoft.com/office/officeart/2005/8/layout/orgChart1"/>
    <dgm:cxn modelId="{05BB21EB-FB65-4A7D-A719-D8487D222E1C}" type="presOf" srcId="{6CEAA0B2-1A6C-46B5-8245-7AC78D50AF2C}" destId="{73E10153-C893-461E-831A-9F97C0357B33}" srcOrd="1" destOrd="0" presId="urn:microsoft.com/office/officeart/2005/8/layout/orgChart1"/>
    <dgm:cxn modelId="{326ECE16-D4F2-4E3C-B736-33B652C221B8}" srcId="{A9091ED2-8EDE-455B-AB6F-1825A4E2B25E}" destId="{C0E51088-72C6-4C82-AC4E-5C0AEDEB7816}" srcOrd="2" destOrd="0" parTransId="{EDC41E36-FC43-41FD-84DD-E6023507739C}" sibTransId="{A9215D2F-12BC-4345-B6C3-CD285121A82D}"/>
    <dgm:cxn modelId="{7323D63C-0B33-418B-8030-4FF13425B602}" srcId="{0EFA01F3-15C9-48B1-94C0-C6A65207591A}" destId="{FA433EFE-9750-446C-85CA-38061CDFC6AC}" srcOrd="2" destOrd="0" parTransId="{5F7FA609-C02B-4415-813C-A8FD80F56608}" sibTransId="{BBBE1284-ABBB-45F0-B5DB-F94C255F65CE}"/>
    <dgm:cxn modelId="{CEAB8A9A-9EF6-4370-A4DE-D6FF15875ACC}" srcId="{C187C449-4173-49A3-99AB-AE49D1AA52A3}" destId="{A9091ED2-8EDE-455B-AB6F-1825A4E2B25E}" srcOrd="0" destOrd="0" parTransId="{83E7A8DC-0C9A-4E2F-B5B5-CD2961D6F95C}" sibTransId="{55A36E0C-546E-4C3E-AEF1-12A657895D1E}"/>
    <dgm:cxn modelId="{F25D3A9E-4504-48EF-84BA-5A9ACE75396D}" type="presOf" srcId="{292A2E0D-764F-4C4C-A05E-48D2B6AA05B8}" destId="{946D4FEE-A06C-424A-BD68-FF77D410D98F}" srcOrd="0" destOrd="0" presId="urn:microsoft.com/office/officeart/2005/8/layout/orgChart1"/>
    <dgm:cxn modelId="{DCBB56A5-CA10-45CD-9426-9C6F18471A28}" type="presOf" srcId="{FB3CB05C-6741-433C-8372-D706CC68529F}" destId="{80D5149D-8A69-4027-BEB5-F204331D942B}" srcOrd="0" destOrd="0" presId="urn:microsoft.com/office/officeart/2005/8/layout/orgChart1"/>
    <dgm:cxn modelId="{DA73BFB9-BC60-4BA6-8F97-27CB94ABF13F}" type="presOf" srcId="{978F2AF1-D041-45EC-BA1C-075AC44C47D5}" destId="{40A24BD8-ED7E-449C-8B7A-F466409E7354}" srcOrd="0" destOrd="0" presId="urn:microsoft.com/office/officeart/2005/8/layout/orgChart1"/>
    <dgm:cxn modelId="{5685A7C0-F68A-4CAE-AC99-497218BB18FE}" type="presOf" srcId="{5614F2A4-DF42-4788-A41D-49FF6CA8ABFF}" destId="{646F49F9-1C56-4715-AE44-BFE68D36A6DA}" srcOrd="0" destOrd="0" presId="urn:microsoft.com/office/officeart/2005/8/layout/orgChart1"/>
    <dgm:cxn modelId="{D6817450-B2CC-4A90-A083-5139981ACFD4}" srcId="{72FFBCB4-6549-4303-B9B8-F659700A1527}" destId="{0286B0A5-AE90-4B8C-B048-82596A42404C}" srcOrd="1" destOrd="0" parTransId="{78E18118-3760-4CDE-A320-BCBB904D0317}" sibTransId="{FE57D965-D682-4F97-838D-A7EB202EAC98}"/>
    <dgm:cxn modelId="{5250D5F4-ADD6-4B72-9B0F-756ADE5E13F1}" srcId="{C187C449-4173-49A3-99AB-AE49D1AA52A3}" destId="{8C029829-5331-4D23-BE1A-A76768F7A642}" srcOrd="2" destOrd="0" parTransId="{39E7C365-E090-4E73-9192-E67566033482}" sibTransId="{07233404-54D4-452E-A43B-2055759EA145}"/>
    <dgm:cxn modelId="{392EDCE1-5C7B-4E53-8E74-232804FBDA3B}" type="presOf" srcId="{5E55D6EF-CB69-471A-AFC0-78B4187F0D86}" destId="{D2A6A0ED-0766-44B8-816C-26E79A895C8C}" srcOrd="0" destOrd="0" presId="urn:microsoft.com/office/officeart/2005/8/layout/orgChart1"/>
    <dgm:cxn modelId="{4B7B5C81-0C25-4CCB-89A3-B9C1943186A3}" srcId="{E08FF3A2-FB71-4022-966A-9E1E77436963}" destId="{D3C70932-2387-4560-A95C-306402D7D0D4}" srcOrd="0" destOrd="0" parTransId="{18827861-465D-4D3A-B3A0-4E7837894DCC}" sibTransId="{60B075D2-E1D0-47ED-8747-84532BF3C2E3}"/>
    <dgm:cxn modelId="{B1557340-0539-428F-A299-3C905E5E2BFC}" type="presOf" srcId="{20A5CA96-5256-4701-9869-939EE2650123}" destId="{6CFE84C8-E38D-4F32-ACD2-F1D97B9E0A07}" srcOrd="1" destOrd="0" presId="urn:microsoft.com/office/officeart/2005/8/layout/orgChart1"/>
    <dgm:cxn modelId="{99FC2579-45F3-4B3D-A1D8-F8C698F64A62}" type="presOf" srcId="{4A14F173-0C6F-4A09-B015-461F4459EF0F}" destId="{33348B43-ACFB-45DA-A8A1-E10BF89721FB}" srcOrd="0" destOrd="0" presId="urn:microsoft.com/office/officeart/2005/8/layout/orgChart1"/>
    <dgm:cxn modelId="{5A77C786-60C9-496A-B8DF-CF26E4709B4F}" type="presOf" srcId="{A9091ED2-8EDE-455B-AB6F-1825A4E2B25E}" destId="{99CCBF96-ABEB-4AE8-9D92-A7D41D17589D}" srcOrd="1" destOrd="0" presId="urn:microsoft.com/office/officeart/2005/8/layout/orgChart1"/>
    <dgm:cxn modelId="{2292952E-67FF-4235-A2F0-73CE57A2F9BB}" type="presOf" srcId="{A834E70F-531A-430A-B43E-D956CFA33BD4}" destId="{B7E3C0B4-8F5F-45EC-B920-B5D3595F642E}" srcOrd="1" destOrd="0" presId="urn:microsoft.com/office/officeart/2005/8/layout/orgChart1"/>
    <dgm:cxn modelId="{381457E1-9E5A-4A46-A739-4EF121C887B0}" type="presOf" srcId="{E150C4DF-FDE1-4A1C-988C-6FFCED22EBE9}" destId="{7EECFDE2-D830-40C6-868E-56C80DDC83BC}" srcOrd="1" destOrd="0" presId="urn:microsoft.com/office/officeart/2005/8/layout/orgChart1"/>
    <dgm:cxn modelId="{8DAF9035-BC35-4865-AAC6-6738D559BB88}" type="presOf" srcId="{20A5CA96-5256-4701-9869-939EE2650123}" destId="{2811DF46-B443-467D-91DD-204896DE9555}" srcOrd="0" destOrd="0" presId="urn:microsoft.com/office/officeart/2005/8/layout/orgChart1"/>
    <dgm:cxn modelId="{CC0B53CB-8FD1-4F98-B3C0-5A00C9DF9713}" type="presOf" srcId="{6588852B-CB19-4C6E-A6C7-106D896B951A}" destId="{F4FA6A55-8C2C-4866-B418-19B7CC74A086}" srcOrd="0" destOrd="0" presId="urn:microsoft.com/office/officeart/2005/8/layout/orgChart1"/>
    <dgm:cxn modelId="{EBAAD788-B865-4817-8C3E-A413657B48DB}" srcId="{8C029829-5331-4D23-BE1A-A76768F7A642}" destId="{6CEAA0B2-1A6C-46B5-8245-7AC78D50AF2C}" srcOrd="0" destOrd="0" parTransId="{6C1217F3-64CE-4BAD-B0DA-FB4CB7E4818C}" sibTransId="{560F124A-5F98-4FB2-90DC-4E8D4A8DB949}"/>
    <dgm:cxn modelId="{A22B16BE-F251-499C-BE11-FB81A45DD21F}" type="presOf" srcId="{72FFBCB4-6549-4303-B9B8-F659700A1527}" destId="{1082EB77-C152-4BD6-9F88-8A296E8B2D11}" srcOrd="1" destOrd="0" presId="urn:microsoft.com/office/officeart/2005/8/layout/orgChart1"/>
    <dgm:cxn modelId="{D2D12C45-92AD-4830-BFCB-28615FEB8921}" type="presOf" srcId="{83E7A8DC-0C9A-4E2F-B5B5-CD2961D6F95C}" destId="{B4DC9E85-3ED0-49AF-8C49-99948371471E}" srcOrd="0" destOrd="0" presId="urn:microsoft.com/office/officeart/2005/8/layout/orgChart1"/>
    <dgm:cxn modelId="{C1242A67-EC17-468E-9DD2-B83FADE12E0B}" type="presOf" srcId="{EDC41E36-FC43-41FD-84DD-E6023507739C}" destId="{A4C7A354-B52E-448F-B200-CFC547ACBDB2}" srcOrd="0" destOrd="0" presId="urn:microsoft.com/office/officeart/2005/8/layout/orgChart1"/>
    <dgm:cxn modelId="{312ED3AB-8421-41DB-8C7A-97A24537D749}" type="presOf" srcId="{D3C70932-2387-4560-A95C-306402D7D0D4}" destId="{097565B4-1C8F-43A3-9FEB-F84BA69C30EC}" srcOrd="0" destOrd="0" presId="urn:microsoft.com/office/officeart/2005/8/layout/orgChart1"/>
    <dgm:cxn modelId="{5E43CC19-FE4C-403A-8AEF-E70EEDD7B62A}" srcId="{2BFECAA7-1F01-4AF1-8AE3-96E3A4EB8085}" destId="{82ACC56E-9951-4D3D-8358-7F317E71F612}" srcOrd="0" destOrd="0" parTransId="{3301B08B-78CA-4C43-A048-C03C723332F8}" sibTransId="{09FF79BA-9D91-4529-9273-F232DB297388}"/>
    <dgm:cxn modelId="{E3595110-8AF0-4E52-841A-C5B22FC1474B}" type="presOf" srcId="{A223D01F-1542-47B2-B865-B7BF0DBF646D}" destId="{C7491FCF-0AEF-45BC-88C4-44B8F3C2FA3D}" srcOrd="0" destOrd="0" presId="urn:microsoft.com/office/officeart/2005/8/layout/orgChart1"/>
    <dgm:cxn modelId="{5B67DC7B-23B8-48F9-BA7E-6C9C24697A6C}" srcId="{72FFBCB4-6549-4303-B9B8-F659700A1527}" destId="{C684762B-DD08-45DE-835B-ADCAF644AECE}" srcOrd="0" destOrd="0" parTransId="{4FCB5F34-5652-4EDB-9615-F07F7931E485}" sibTransId="{46390413-1395-411F-8669-A46906212283}"/>
    <dgm:cxn modelId="{5D2BAFAB-2753-4BFF-9E82-2A35B1D8C66D}" type="presOf" srcId="{DB505306-F032-4BC8-AD82-85105BBF93EA}" destId="{F57A6C9B-950F-44F6-A7B8-A2046111394C}" srcOrd="0" destOrd="0" presId="urn:microsoft.com/office/officeart/2005/8/layout/orgChart1"/>
    <dgm:cxn modelId="{4BCF225A-37FA-47CE-9B37-DC54E24ED81B}" type="presOf" srcId="{4F2616D6-97B3-4556-AD6E-1FF59C71C7FB}" destId="{F82760E6-8CBD-452D-9A25-725CDE1C1006}" srcOrd="0" destOrd="0" presId="urn:microsoft.com/office/officeart/2005/8/layout/orgChart1"/>
    <dgm:cxn modelId="{22912547-FE1D-4698-AD09-8D84C3891BA1}" type="presOf" srcId="{DBF06909-A727-4AFE-9128-28B0512EAF89}" destId="{E3202FB6-3632-4A42-BD94-201ED48DF722}" srcOrd="0" destOrd="0" presId="urn:microsoft.com/office/officeart/2005/8/layout/orgChart1"/>
    <dgm:cxn modelId="{1D552A4E-EA77-4F1C-A5F9-652775018B2F}" type="presOf" srcId="{0EFA01F3-15C9-48B1-94C0-C6A65207591A}" destId="{11ED9A7F-3BEC-48B0-B68B-280F463855B9}" srcOrd="0" destOrd="0" presId="urn:microsoft.com/office/officeart/2005/8/layout/orgChart1"/>
    <dgm:cxn modelId="{2EFBDF68-B71C-44EB-B6D3-08B4AF1BF2AC}" type="presOf" srcId="{C9FE1767-244F-4F54-BAF0-623B99C61A2D}" destId="{95D5F413-1A2C-473C-A0AE-111A820B6408}" srcOrd="0" destOrd="0" presId="urn:microsoft.com/office/officeart/2005/8/layout/orgChart1"/>
    <dgm:cxn modelId="{1C20D31E-216C-48BA-B41F-D4F34D02797A}" type="presOf" srcId="{34527910-9C15-4744-A7FA-2089CC63EEFD}" destId="{2FA21B42-7CBE-4E0E-B9ED-3A33EAB2051A}" srcOrd="0" destOrd="0" presId="urn:microsoft.com/office/officeart/2005/8/layout/orgChart1"/>
    <dgm:cxn modelId="{5B17C898-9BFA-412B-9C5A-3523DF60CD84}" type="presOf" srcId="{C0E51088-72C6-4C82-AC4E-5C0AEDEB7816}" destId="{3A1384C4-5352-4414-B37A-65B152645F92}" srcOrd="0" destOrd="0" presId="urn:microsoft.com/office/officeart/2005/8/layout/orgChart1"/>
    <dgm:cxn modelId="{5CEA6B7A-CB4B-491E-8610-C57494B93A68}" type="presOf" srcId="{46EA5819-8768-4D17-9B30-4BB60F387A1E}" destId="{22696A34-A917-4574-9CC1-3DDDC8551224}" srcOrd="0" destOrd="0" presId="urn:microsoft.com/office/officeart/2005/8/layout/orgChart1"/>
    <dgm:cxn modelId="{006A1651-E6AF-445A-8193-41D238B5314F}" srcId="{0EFA01F3-15C9-48B1-94C0-C6A65207591A}" destId="{64BF3D3F-F71B-41F2-8A71-93BCD29ECEA3}" srcOrd="1" destOrd="0" parTransId="{5614F2A4-DF42-4788-A41D-49FF6CA8ABFF}" sibTransId="{75E2B59F-BE21-43C0-8849-7D9563B1DFF6}"/>
    <dgm:cxn modelId="{D4518563-4B23-49A7-92C1-54136E56E8F3}" type="presOf" srcId="{C0E51088-72C6-4C82-AC4E-5C0AEDEB7816}" destId="{528241FC-0826-4C3B-A571-4E913C064264}" srcOrd="1" destOrd="0" presId="urn:microsoft.com/office/officeart/2005/8/layout/orgChart1"/>
    <dgm:cxn modelId="{E97B18D4-CC26-4697-B169-A5B7B694291D}" type="presOf" srcId="{82ACC56E-9951-4D3D-8358-7F317E71F612}" destId="{B80AA71D-410A-441E-BFAC-DB710FD61F47}" srcOrd="0" destOrd="0" presId="urn:microsoft.com/office/officeart/2005/8/layout/orgChart1"/>
    <dgm:cxn modelId="{11FCA9AE-74D5-435B-BCB7-FD9F0D5315B9}" srcId="{C684762B-DD08-45DE-835B-ADCAF644AECE}" destId="{80D8005B-7C26-4D97-ACCA-C7D7FAA25203}" srcOrd="1" destOrd="0" parTransId="{4D83FD40-F3D3-4C11-90EE-708356E1F9C9}" sibTransId="{BE6654D6-96B4-4222-A171-EC727CB14CEE}"/>
    <dgm:cxn modelId="{6AC74465-33C0-4070-9434-6D942F877434}" type="presOf" srcId="{DC4BDBF0-8600-45E5-953F-81A682E60AF0}" destId="{DBEE8213-7B11-4DE3-AC1B-A682A5466104}" srcOrd="0" destOrd="0" presId="urn:microsoft.com/office/officeart/2005/8/layout/orgChart1"/>
    <dgm:cxn modelId="{09C695AE-0EE5-4F64-9CEC-C9FA641709DC}" type="presOf" srcId="{838D9297-AF78-4C2F-9AFA-F59925C844C7}" destId="{B97D46F5-1DD2-4514-A877-FAC162596BC7}" srcOrd="0" destOrd="0" presId="urn:microsoft.com/office/officeart/2005/8/layout/orgChart1"/>
    <dgm:cxn modelId="{2AA56E77-5F64-49A4-AA87-3C251852E51B}" srcId="{D3C70932-2387-4560-A95C-306402D7D0D4}" destId="{1BBA094E-D30C-4ABA-8AC5-4825868F6F9E}" srcOrd="0" destOrd="0" parTransId="{BF314F28-9CDE-44B2-BFEE-0B3E8F0D947C}" sibTransId="{A8F5E908-4267-4608-9F0F-0AEFADCDE25C}"/>
    <dgm:cxn modelId="{DBDEAE48-DE7D-4B65-8455-F2233B274719}" srcId="{61FC9609-16A7-4CAF-B28E-9A9FA07E02EA}" destId="{6A5EEF27-CD15-4C26-9983-CAAF10514CA5}" srcOrd="1" destOrd="0" parTransId="{DF30730F-032A-4E04-A568-3FAEA0391379}" sibTransId="{E3672EBA-9E4C-460A-ACCC-8824407A24A7}"/>
    <dgm:cxn modelId="{E56C999F-FFD8-4C29-8B4C-ED0AEEEEBAA5}" srcId="{46EA5819-8768-4D17-9B30-4BB60F387A1E}" destId="{2E7B1873-AEC4-4C09-916D-70507CEB7FA7}" srcOrd="0" destOrd="0" parTransId="{DC4BDBF0-8600-45E5-953F-81A682E60AF0}" sibTransId="{025FB2D0-8212-420A-99E1-186D017C7901}"/>
    <dgm:cxn modelId="{D8A99008-B6C2-4501-A0C2-7F362D689484}" type="presOf" srcId="{C7F56DFC-E930-4EFB-A3BD-37BA86D0145C}" destId="{D91DE8DD-8EDD-44D9-A8A2-2E3DA46F906A}" srcOrd="0" destOrd="0" presId="urn:microsoft.com/office/officeart/2005/8/layout/orgChart1"/>
    <dgm:cxn modelId="{B1819DB1-3241-4D2D-88C1-C2C296D8133D}" type="presOf" srcId="{C187C449-4173-49A3-99AB-AE49D1AA52A3}" destId="{3190CDB2-BDA1-4008-8D2F-263DB6EEEE57}" srcOrd="0" destOrd="0" presId="urn:microsoft.com/office/officeart/2005/8/layout/orgChart1"/>
    <dgm:cxn modelId="{2A191A22-566D-4476-AB72-DAD9AAEB560E}" type="presParOf" srcId="{3C150E80-A828-4307-86EA-F871EF763001}" destId="{7ADE9A00-2BC5-46C7-9468-5E0900955864}" srcOrd="0" destOrd="0" presId="urn:microsoft.com/office/officeart/2005/8/layout/orgChart1"/>
    <dgm:cxn modelId="{B82338B7-3326-4F0E-BEBD-71BEE5D8484D}" type="presParOf" srcId="{7ADE9A00-2BC5-46C7-9468-5E0900955864}" destId="{0DE4D368-A6A5-4B9C-9DA5-A8C26B37763E}" srcOrd="0" destOrd="0" presId="urn:microsoft.com/office/officeart/2005/8/layout/orgChart1"/>
    <dgm:cxn modelId="{990EF656-478C-4114-841F-D40BBBCECA75}" type="presParOf" srcId="{0DE4D368-A6A5-4B9C-9DA5-A8C26B37763E}" destId="{31D6C078-B906-4D49-8616-5169ACD48883}" srcOrd="0" destOrd="0" presId="urn:microsoft.com/office/officeart/2005/8/layout/orgChart1"/>
    <dgm:cxn modelId="{721A5EFF-026A-45E2-80B8-F17EDED46BD7}" type="presParOf" srcId="{0DE4D368-A6A5-4B9C-9DA5-A8C26B37763E}" destId="{A9C304D7-6449-4E45-B31F-C53B954670E8}" srcOrd="1" destOrd="0" presId="urn:microsoft.com/office/officeart/2005/8/layout/orgChart1"/>
    <dgm:cxn modelId="{300395B6-1E91-460A-8193-EA7F2ED8482B}" type="presParOf" srcId="{7ADE9A00-2BC5-46C7-9468-5E0900955864}" destId="{2696D596-2F2C-4A78-B73A-019877B5949B}" srcOrd="1" destOrd="0" presId="urn:microsoft.com/office/officeart/2005/8/layout/orgChart1"/>
    <dgm:cxn modelId="{61E9AB4C-48EC-49B5-BBFB-E30566E6AD7D}" type="presParOf" srcId="{2696D596-2F2C-4A78-B73A-019877B5949B}" destId="{7E71D4D4-D6C6-4C83-91D5-2D457B2F09F8}" srcOrd="0" destOrd="0" presId="urn:microsoft.com/office/officeart/2005/8/layout/orgChart1"/>
    <dgm:cxn modelId="{557C7E5C-FABD-402E-818F-831D857B20DB}" type="presParOf" srcId="{2696D596-2F2C-4A78-B73A-019877B5949B}" destId="{5163010D-2ADE-4A83-A7DF-30C224D238EF}" srcOrd="1" destOrd="0" presId="urn:microsoft.com/office/officeart/2005/8/layout/orgChart1"/>
    <dgm:cxn modelId="{9CA1AB2D-418E-4541-8633-0A98F17B197E}" type="presParOf" srcId="{5163010D-2ADE-4A83-A7DF-30C224D238EF}" destId="{A78A9FEE-95E1-4B19-9ABC-E8841CEB7AD6}" srcOrd="0" destOrd="0" presId="urn:microsoft.com/office/officeart/2005/8/layout/orgChart1"/>
    <dgm:cxn modelId="{B5A6F204-F907-4ADB-B4E9-2F1F67FB8F12}" type="presParOf" srcId="{A78A9FEE-95E1-4B19-9ABC-E8841CEB7AD6}" destId="{6438AC51-B1C3-4C6E-B733-8AE5EF017DB4}" srcOrd="0" destOrd="0" presId="urn:microsoft.com/office/officeart/2005/8/layout/orgChart1"/>
    <dgm:cxn modelId="{21D7016A-E16F-4B21-98E0-9B01E28B7887}" type="presParOf" srcId="{A78A9FEE-95E1-4B19-9ABC-E8841CEB7AD6}" destId="{E8372D19-4F3D-4334-B843-980602A7C36A}" srcOrd="1" destOrd="0" presId="urn:microsoft.com/office/officeart/2005/8/layout/orgChart1"/>
    <dgm:cxn modelId="{9ACDA5AD-59B2-4A52-B6CC-93DE16E30925}" type="presParOf" srcId="{5163010D-2ADE-4A83-A7DF-30C224D238EF}" destId="{18D507F3-9BF8-4CB5-9629-1967572A9859}" srcOrd="1" destOrd="0" presId="urn:microsoft.com/office/officeart/2005/8/layout/orgChart1"/>
    <dgm:cxn modelId="{496A8929-749F-4AE7-A1B4-68EDCB66B9FE}" type="presParOf" srcId="{18D507F3-9BF8-4CB5-9629-1967572A9859}" destId="{F8BAD892-DB47-421B-BABE-3C02FE1CF400}" srcOrd="0" destOrd="0" presId="urn:microsoft.com/office/officeart/2005/8/layout/orgChart1"/>
    <dgm:cxn modelId="{9580DAB9-F5F6-441E-A868-4AB6586191FE}" type="presParOf" srcId="{18D507F3-9BF8-4CB5-9629-1967572A9859}" destId="{873CF249-253A-48D7-9270-480AE313F4F3}" srcOrd="1" destOrd="0" presId="urn:microsoft.com/office/officeart/2005/8/layout/orgChart1"/>
    <dgm:cxn modelId="{BC669BB4-B429-4B59-93A5-4903FB9B22C6}" type="presParOf" srcId="{873CF249-253A-48D7-9270-480AE313F4F3}" destId="{9FE1DBDE-FF64-400F-ADF3-5BD160FD2FFF}" srcOrd="0" destOrd="0" presId="urn:microsoft.com/office/officeart/2005/8/layout/orgChart1"/>
    <dgm:cxn modelId="{7878DE15-8140-477F-BF01-C5DA00600343}" type="presParOf" srcId="{9FE1DBDE-FF64-400F-ADF3-5BD160FD2FFF}" destId="{3190CDB2-BDA1-4008-8D2F-263DB6EEEE57}" srcOrd="0" destOrd="0" presId="urn:microsoft.com/office/officeart/2005/8/layout/orgChart1"/>
    <dgm:cxn modelId="{8B9615DA-700F-487C-A77F-6F7025842077}" type="presParOf" srcId="{9FE1DBDE-FF64-400F-ADF3-5BD160FD2FFF}" destId="{F7795770-2DE4-427A-90FF-5DFF2F016474}" srcOrd="1" destOrd="0" presId="urn:microsoft.com/office/officeart/2005/8/layout/orgChart1"/>
    <dgm:cxn modelId="{0E318BF4-2001-4FAB-A527-296ED6BDA5A6}" type="presParOf" srcId="{873CF249-253A-48D7-9270-480AE313F4F3}" destId="{52C9B077-12E9-45C5-865F-EDAB4676E4B1}" srcOrd="1" destOrd="0" presId="urn:microsoft.com/office/officeart/2005/8/layout/orgChart1"/>
    <dgm:cxn modelId="{F9924346-C247-4736-80B5-03A3F086D74B}" type="presParOf" srcId="{52C9B077-12E9-45C5-865F-EDAB4676E4B1}" destId="{B4DC9E85-3ED0-49AF-8C49-99948371471E}" srcOrd="0" destOrd="0" presId="urn:microsoft.com/office/officeart/2005/8/layout/orgChart1"/>
    <dgm:cxn modelId="{872E0DAB-4A99-468A-BE8A-A17630B2C524}" type="presParOf" srcId="{52C9B077-12E9-45C5-865F-EDAB4676E4B1}" destId="{A7808647-F87D-402D-92C0-8B957315C1BD}" srcOrd="1" destOrd="0" presId="urn:microsoft.com/office/officeart/2005/8/layout/orgChart1"/>
    <dgm:cxn modelId="{A8C51F2D-897E-4022-BD97-6384A385ECFA}" type="presParOf" srcId="{A7808647-F87D-402D-92C0-8B957315C1BD}" destId="{67B31AFC-1085-4955-AD4E-D51913E225D9}" srcOrd="0" destOrd="0" presId="urn:microsoft.com/office/officeart/2005/8/layout/orgChart1"/>
    <dgm:cxn modelId="{24D8D382-085B-4AA5-A143-AA33E87C0257}" type="presParOf" srcId="{67B31AFC-1085-4955-AD4E-D51913E225D9}" destId="{C39D1C5B-FB7C-4A62-A7B4-ECCDF958385A}" srcOrd="0" destOrd="0" presId="urn:microsoft.com/office/officeart/2005/8/layout/orgChart1"/>
    <dgm:cxn modelId="{F47BA44E-64C2-4AF5-BED8-9C1F35BC40C9}" type="presParOf" srcId="{67B31AFC-1085-4955-AD4E-D51913E225D9}" destId="{99CCBF96-ABEB-4AE8-9D92-A7D41D17589D}" srcOrd="1" destOrd="0" presId="urn:microsoft.com/office/officeart/2005/8/layout/orgChart1"/>
    <dgm:cxn modelId="{D7E5CD11-061E-4FD4-B002-0A3170FEC301}" type="presParOf" srcId="{A7808647-F87D-402D-92C0-8B957315C1BD}" destId="{059A1F18-D20B-4AFB-BB77-3A58D47ABE41}" srcOrd="1" destOrd="0" presId="urn:microsoft.com/office/officeart/2005/8/layout/orgChart1"/>
    <dgm:cxn modelId="{64F3CA2B-8F54-4933-A13F-AFE3E45222EF}" type="presParOf" srcId="{059A1F18-D20B-4AFB-BB77-3A58D47ABE41}" destId="{B5B20277-8D67-4E05-A862-764D3BCC4A31}" srcOrd="0" destOrd="0" presId="urn:microsoft.com/office/officeart/2005/8/layout/orgChart1"/>
    <dgm:cxn modelId="{3857DA76-4BF2-4544-97CD-C98F87B487AD}" type="presParOf" srcId="{059A1F18-D20B-4AFB-BB77-3A58D47ABE41}" destId="{6389210E-2A83-4DFA-B4C7-2CAA2EDB00A7}" srcOrd="1" destOrd="0" presId="urn:microsoft.com/office/officeart/2005/8/layout/orgChart1"/>
    <dgm:cxn modelId="{FB4AAF98-1A68-42C0-8138-4066ECB70D9F}" type="presParOf" srcId="{6389210E-2A83-4DFA-B4C7-2CAA2EDB00A7}" destId="{55C8FCE2-2985-430C-A3A4-EA3BBC9D316C}" srcOrd="0" destOrd="0" presId="urn:microsoft.com/office/officeart/2005/8/layout/orgChart1"/>
    <dgm:cxn modelId="{4BB27568-4D8F-4F48-A7BA-70D546471BDF}" type="presParOf" srcId="{55C8FCE2-2985-430C-A3A4-EA3BBC9D316C}" destId="{11ED9A7F-3BEC-48B0-B68B-280F463855B9}" srcOrd="0" destOrd="0" presId="urn:microsoft.com/office/officeart/2005/8/layout/orgChart1"/>
    <dgm:cxn modelId="{035B9C1D-4EFC-4D8C-A465-D6CF1F8AC405}" type="presParOf" srcId="{55C8FCE2-2985-430C-A3A4-EA3BBC9D316C}" destId="{C413ECF6-C69E-41A8-948E-110E04BDC38D}" srcOrd="1" destOrd="0" presId="urn:microsoft.com/office/officeart/2005/8/layout/orgChart1"/>
    <dgm:cxn modelId="{F045947E-3890-4F82-B0F5-F34DDDD00167}" type="presParOf" srcId="{6389210E-2A83-4DFA-B4C7-2CAA2EDB00A7}" destId="{B090246F-B75C-46DA-8089-58D8661DC308}" srcOrd="1" destOrd="0" presId="urn:microsoft.com/office/officeart/2005/8/layout/orgChart1"/>
    <dgm:cxn modelId="{8D057637-4809-4065-A5B4-4C166613ABF4}" type="presParOf" srcId="{B090246F-B75C-46DA-8089-58D8661DC308}" destId="{10AF0783-4909-4A70-8FEA-40F74FC906C4}" srcOrd="0" destOrd="0" presId="urn:microsoft.com/office/officeart/2005/8/layout/orgChart1"/>
    <dgm:cxn modelId="{AE221BC4-D65D-4575-A6AA-34CF3963E05D}" type="presParOf" srcId="{B090246F-B75C-46DA-8089-58D8661DC308}" destId="{DB801706-3C0A-4339-83CE-F0787E55B652}" srcOrd="1" destOrd="0" presId="urn:microsoft.com/office/officeart/2005/8/layout/orgChart1"/>
    <dgm:cxn modelId="{D4EC15E6-4292-445C-9E5A-CE3DC718B635}" type="presParOf" srcId="{DB801706-3C0A-4339-83CE-F0787E55B652}" destId="{D80714FF-CA6C-46F3-93F2-92D92C19D089}" srcOrd="0" destOrd="0" presId="urn:microsoft.com/office/officeart/2005/8/layout/orgChart1"/>
    <dgm:cxn modelId="{60578669-0704-4384-8549-29C4B60BCAFC}" type="presParOf" srcId="{D80714FF-CA6C-46F3-93F2-92D92C19D089}" destId="{F57A6C9B-950F-44F6-A7B8-A2046111394C}" srcOrd="0" destOrd="0" presId="urn:microsoft.com/office/officeart/2005/8/layout/orgChart1"/>
    <dgm:cxn modelId="{043526A5-DC60-4E69-A87E-11E246E5490D}" type="presParOf" srcId="{D80714FF-CA6C-46F3-93F2-92D92C19D089}" destId="{8CB1FCBF-DB77-458C-B603-535877241BA7}" srcOrd="1" destOrd="0" presId="urn:microsoft.com/office/officeart/2005/8/layout/orgChart1"/>
    <dgm:cxn modelId="{7264926A-ADBA-4AA1-9F0A-6C003AE4B352}" type="presParOf" srcId="{DB801706-3C0A-4339-83CE-F0787E55B652}" destId="{155B2313-C565-4DEE-B35A-A349688AB66C}" srcOrd="1" destOrd="0" presId="urn:microsoft.com/office/officeart/2005/8/layout/orgChart1"/>
    <dgm:cxn modelId="{ABEAD860-75C1-4B82-B02D-D5FBE7030D78}" type="presParOf" srcId="{155B2313-C565-4DEE-B35A-A349688AB66C}" destId="{C014A81B-AB77-4FC6-B268-2E8EA2DE3C16}" srcOrd="0" destOrd="0" presId="urn:microsoft.com/office/officeart/2005/8/layout/orgChart1"/>
    <dgm:cxn modelId="{75DB2BAD-6A01-4CA4-B4AB-6AE58639F9C9}" type="presParOf" srcId="{155B2313-C565-4DEE-B35A-A349688AB66C}" destId="{FEA9BB62-52A0-4099-8261-3FC0895996D2}" srcOrd="1" destOrd="0" presId="urn:microsoft.com/office/officeart/2005/8/layout/orgChart1"/>
    <dgm:cxn modelId="{D6947E90-C47F-403F-9FA7-591F6F39E050}" type="presParOf" srcId="{FEA9BB62-52A0-4099-8261-3FC0895996D2}" destId="{CD2BE585-C45B-4F3D-8246-580A2232A6A7}" srcOrd="0" destOrd="0" presId="urn:microsoft.com/office/officeart/2005/8/layout/orgChart1"/>
    <dgm:cxn modelId="{B2F1B796-D9A7-4862-931F-A775C5317BB6}" type="presParOf" srcId="{CD2BE585-C45B-4F3D-8246-580A2232A6A7}" destId="{0CCFFE90-DDA5-4819-AC3F-A3406C525136}" srcOrd="0" destOrd="0" presId="urn:microsoft.com/office/officeart/2005/8/layout/orgChart1"/>
    <dgm:cxn modelId="{0136827A-918E-4C61-AF02-EDC3979CFDE6}" type="presParOf" srcId="{CD2BE585-C45B-4F3D-8246-580A2232A6A7}" destId="{B7E3C0B4-8F5F-45EC-B920-B5D3595F642E}" srcOrd="1" destOrd="0" presId="urn:microsoft.com/office/officeart/2005/8/layout/orgChart1"/>
    <dgm:cxn modelId="{4545FBDB-8F9B-47D2-A16B-0263D494C9C4}" type="presParOf" srcId="{FEA9BB62-52A0-4099-8261-3FC0895996D2}" destId="{469FEC7F-2135-447E-A5BB-98CCB5BF9344}" srcOrd="1" destOrd="0" presId="urn:microsoft.com/office/officeart/2005/8/layout/orgChart1"/>
    <dgm:cxn modelId="{FE6701E7-5BEA-429F-A5B2-520D130FBFC1}" type="presParOf" srcId="{FEA9BB62-52A0-4099-8261-3FC0895996D2}" destId="{C5297CF4-2722-41AE-A7AB-9E45153DCE1E}" srcOrd="2" destOrd="0" presId="urn:microsoft.com/office/officeart/2005/8/layout/orgChart1"/>
    <dgm:cxn modelId="{C35DC6AE-0CA2-47B3-BDF4-24D2EB79EFC7}" type="presParOf" srcId="{155B2313-C565-4DEE-B35A-A349688AB66C}" destId="{275E58E8-FF1E-4F96-8ED1-0A18E1EF3B6B}" srcOrd="2" destOrd="0" presId="urn:microsoft.com/office/officeart/2005/8/layout/orgChart1"/>
    <dgm:cxn modelId="{B8E69F29-49B5-499B-8A73-A62535A6B413}" type="presParOf" srcId="{155B2313-C565-4DEE-B35A-A349688AB66C}" destId="{D4AA7684-4EF2-4E4E-A352-519833A16FAC}" srcOrd="3" destOrd="0" presId="urn:microsoft.com/office/officeart/2005/8/layout/orgChart1"/>
    <dgm:cxn modelId="{0BD34F3A-0B45-425A-8477-A3970338E19E}" type="presParOf" srcId="{D4AA7684-4EF2-4E4E-A352-519833A16FAC}" destId="{AE9C78EE-F0B7-457C-A613-5628B2B8C836}" srcOrd="0" destOrd="0" presId="urn:microsoft.com/office/officeart/2005/8/layout/orgChart1"/>
    <dgm:cxn modelId="{04065102-260D-4268-AC49-157071BCA36F}" type="presParOf" srcId="{AE9C78EE-F0B7-457C-A613-5628B2B8C836}" destId="{0AB779E0-E946-42A5-B7E9-B9FCC1DACB8B}" srcOrd="0" destOrd="0" presId="urn:microsoft.com/office/officeart/2005/8/layout/orgChart1"/>
    <dgm:cxn modelId="{6E6ECA0D-D614-45DA-8D57-9FC54A9DB347}" type="presParOf" srcId="{AE9C78EE-F0B7-457C-A613-5628B2B8C836}" destId="{8B86E0C1-931A-4C08-B52A-C1A4CCA09DF7}" srcOrd="1" destOrd="0" presId="urn:microsoft.com/office/officeart/2005/8/layout/orgChart1"/>
    <dgm:cxn modelId="{AFEFE95D-711F-449F-830B-7508251220AB}" type="presParOf" srcId="{D4AA7684-4EF2-4E4E-A352-519833A16FAC}" destId="{A9D060CC-7052-4DCF-ACA8-63F3320BDA3E}" srcOrd="1" destOrd="0" presId="urn:microsoft.com/office/officeart/2005/8/layout/orgChart1"/>
    <dgm:cxn modelId="{9CCE0C21-FCA9-46E2-A7B5-8D6C3095AE35}" type="presParOf" srcId="{D4AA7684-4EF2-4E4E-A352-519833A16FAC}" destId="{D47302DE-110F-4E00-BE56-5E36CEB4C61B}" srcOrd="2" destOrd="0" presId="urn:microsoft.com/office/officeart/2005/8/layout/orgChart1"/>
    <dgm:cxn modelId="{CBA535A8-4404-4F17-B93F-0296BA78A688}" type="presParOf" srcId="{DB801706-3C0A-4339-83CE-F0787E55B652}" destId="{5E3A74BC-73D7-4489-AD13-BAB57E19727C}" srcOrd="2" destOrd="0" presId="urn:microsoft.com/office/officeart/2005/8/layout/orgChart1"/>
    <dgm:cxn modelId="{CF809C89-71C1-4D9A-8A8F-CBB85CE6467F}" type="presParOf" srcId="{B090246F-B75C-46DA-8089-58D8661DC308}" destId="{646F49F9-1C56-4715-AE44-BFE68D36A6DA}" srcOrd="2" destOrd="0" presId="urn:microsoft.com/office/officeart/2005/8/layout/orgChart1"/>
    <dgm:cxn modelId="{D1C1B8B4-A706-49AB-8C22-EBFA9F05BDC9}" type="presParOf" srcId="{B090246F-B75C-46DA-8089-58D8661DC308}" destId="{F728EC57-E8AC-4812-AC96-5228A3A7CAD5}" srcOrd="3" destOrd="0" presId="urn:microsoft.com/office/officeart/2005/8/layout/orgChart1"/>
    <dgm:cxn modelId="{B120889D-126F-4DEE-9B44-C12554B75185}" type="presParOf" srcId="{F728EC57-E8AC-4812-AC96-5228A3A7CAD5}" destId="{D64F9CF7-4ED1-46EF-838B-A0F1B8004BE8}" srcOrd="0" destOrd="0" presId="urn:microsoft.com/office/officeart/2005/8/layout/orgChart1"/>
    <dgm:cxn modelId="{10EA8EFF-47B7-4AFD-B4B4-6858BA1AA9E3}" type="presParOf" srcId="{D64F9CF7-4ED1-46EF-838B-A0F1B8004BE8}" destId="{5679935B-F832-42B6-8A54-119BEE1D33A3}" srcOrd="0" destOrd="0" presId="urn:microsoft.com/office/officeart/2005/8/layout/orgChart1"/>
    <dgm:cxn modelId="{3B88D82A-1031-4B5B-9389-661CDDDFC3F7}" type="presParOf" srcId="{D64F9CF7-4ED1-46EF-838B-A0F1B8004BE8}" destId="{7701ECB9-24B8-40C5-AA6C-ADBAB413B2FA}" srcOrd="1" destOrd="0" presId="urn:microsoft.com/office/officeart/2005/8/layout/orgChart1"/>
    <dgm:cxn modelId="{57BD02EC-26A0-45BF-87AE-0359341924C4}" type="presParOf" srcId="{F728EC57-E8AC-4812-AC96-5228A3A7CAD5}" destId="{DDF3A588-C987-48A2-B92E-030167ECBC9A}" srcOrd="1" destOrd="0" presId="urn:microsoft.com/office/officeart/2005/8/layout/orgChart1"/>
    <dgm:cxn modelId="{C4F6C1D5-CCA2-41A7-AC53-B36422B30603}" type="presParOf" srcId="{F728EC57-E8AC-4812-AC96-5228A3A7CAD5}" destId="{4B08984C-0598-4AF2-9698-F7AB6ACE1F28}" srcOrd="2" destOrd="0" presId="urn:microsoft.com/office/officeart/2005/8/layout/orgChart1"/>
    <dgm:cxn modelId="{3068CAD5-DBEF-42A4-B228-B0612054C8A4}" type="presParOf" srcId="{B090246F-B75C-46DA-8089-58D8661DC308}" destId="{97C7D97E-155C-4390-BC38-7A1A05411337}" srcOrd="4" destOrd="0" presId="urn:microsoft.com/office/officeart/2005/8/layout/orgChart1"/>
    <dgm:cxn modelId="{BB43C3C3-85BA-48AF-8D65-43F8DA6DAE5C}" type="presParOf" srcId="{B090246F-B75C-46DA-8089-58D8661DC308}" destId="{EB1A71BE-D4BD-4462-A936-42F5B042408C}" srcOrd="5" destOrd="0" presId="urn:microsoft.com/office/officeart/2005/8/layout/orgChart1"/>
    <dgm:cxn modelId="{44B27B4B-887A-4802-8079-2A2A2CDD4607}" type="presParOf" srcId="{EB1A71BE-D4BD-4462-A936-42F5B042408C}" destId="{28B4D751-BDA0-4634-85D8-58D69F8F03CB}" srcOrd="0" destOrd="0" presId="urn:microsoft.com/office/officeart/2005/8/layout/orgChart1"/>
    <dgm:cxn modelId="{8CEA2878-8DF8-423C-A2CA-3A5ED158A91F}" type="presParOf" srcId="{28B4D751-BDA0-4634-85D8-58D69F8F03CB}" destId="{E7CB9FA4-8284-4693-9F20-B700B0E8F04C}" srcOrd="0" destOrd="0" presId="urn:microsoft.com/office/officeart/2005/8/layout/orgChart1"/>
    <dgm:cxn modelId="{C1D65785-0405-4D5A-89F7-D55CA026514E}" type="presParOf" srcId="{28B4D751-BDA0-4634-85D8-58D69F8F03CB}" destId="{6A813AB5-03E5-49AF-8AB8-E509C613AF05}" srcOrd="1" destOrd="0" presId="urn:microsoft.com/office/officeart/2005/8/layout/orgChart1"/>
    <dgm:cxn modelId="{D9812604-2A16-4A05-822A-6DA348432095}" type="presParOf" srcId="{EB1A71BE-D4BD-4462-A936-42F5B042408C}" destId="{83D58F9A-EF7E-44BC-8B2D-A3D76542B3F2}" srcOrd="1" destOrd="0" presId="urn:microsoft.com/office/officeart/2005/8/layout/orgChart1"/>
    <dgm:cxn modelId="{7A5BF1F0-4B3A-45F5-8252-CD138F56E543}" type="presParOf" srcId="{EB1A71BE-D4BD-4462-A936-42F5B042408C}" destId="{5C70C91C-D1E6-41E1-B0D2-3C4310B75067}" srcOrd="2" destOrd="0" presId="urn:microsoft.com/office/officeart/2005/8/layout/orgChart1"/>
    <dgm:cxn modelId="{13FFD985-89D0-40F9-8FBB-979366BBBDF8}" type="presParOf" srcId="{B090246F-B75C-46DA-8089-58D8661DC308}" destId="{F9623686-E8BE-4BB3-AA3B-1D75FB3E0E18}" srcOrd="6" destOrd="0" presId="urn:microsoft.com/office/officeart/2005/8/layout/orgChart1"/>
    <dgm:cxn modelId="{72CF97FE-4F40-4154-A07A-3229B102E73E}" type="presParOf" srcId="{B090246F-B75C-46DA-8089-58D8661DC308}" destId="{99248F50-D141-4E0F-9530-481FA87F392A}" srcOrd="7" destOrd="0" presId="urn:microsoft.com/office/officeart/2005/8/layout/orgChart1"/>
    <dgm:cxn modelId="{2F0A00AF-7016-4C63-865F-1F278DBFA40A}" type="presParOf" srcId="{99248F50-D141-4E0F-9530-481FA87F392A}" destId="{DDF05BBD-821A-4BFB-91B2-8A3128EEC4C9}" srcOrd="0" destOrd="0" presId="urn:microsoft.com/office/officeart/2005/8/layout/orgChart1"/>
    <dgm:cxn modelId="{5BD5A844-F2A8-400F-902E-E05DDF850281}" type="presParOf" srcId="{DDF05BBD-821A-4BFB-91B2-8A3128EEC4C9}" destId="{57F7A9AC-77EB-4FC1-ACA2-88D4BCA2B8AD}" srcOrd="0" destOrd="0" presId="urn:microsoft.com/office/officeart/2005/8/layout/orgChart1"/>
    <dgm:cxn modelId="{D6FCD82C-86B4-436A-B335-1F4C82853ECE}" type="presParOf" srcId="{DDF05BBD-821A-4BFB-91B2-8A3128EEC4C9}" destId="{2B7F2697-BD5B-4C00-ADB3-AC044D491ECD}" srcOrd="1" destOrd="0" presId="urn:microsoft.com/office/officeart/2005/8/layout/orgChart1"/>
    <dgm:cxn modelId="{4D7A2541-B620-4D8B-9E1C-86A9C8C0184B}" type="presParOf" srcId="{99248F50-D141-4E0F-9530-481FA87F392A}" destId="{90C89C4E-00F0-406D-8ADA-136FC1326C08}" srcOrd="1" destOrd="0" presId="urn:microsoft.com/office/officeart/2005/8/layout/orgChart1"/>
    <dgm:cxn modelId="{D1CB4DB0-F09C-49C9-85B3-036B57A8535E}" type="presParOf" srcId="{99248F50-D141-4E0F-9530-481FA87F392A}" destId="{BC43D3CB-3F93-4423-9370-DE85422FC25C}" srcOrd="2" destOrd="0" presId="urn:microsoft.com/office/officeart/2005/8/layout/orgChart1"/>
    <dgm:cxn modelId="{4F39EA45-91F7-474F-AEAC-6C51A1DE1BE9}" type="presParOf" srcId="{6389210E-2A83-4DFA-B4C7-2CAA2EDB00A7}" destId="{773B8075-B946-4303-8027-C51A33DAF8A0}" srcOrd="2" destOrd="0" presId="urn:microsoft.com/office/officeart/2005/8/layout/orgChart1"/>
    <dgm:cxn modelId="{44101F34-9658-4E17-BAC5-3451087C93EE}" type="presParOf" srcId="{059A1F18-D20B-4AFB-BB77-3A58D47ABE41}" destId="{66411E2B-899B-4706-8ED4-BD720759104C}" srcOrd="2" destOrd="0" presId="urn:microsoft.com/office/officeart/2005/8/layout/orgChart1"/>
    <dgm:cxn modelId="{83091F6C-6A2A-49C1-A9CB-4E2DA2FD43E9}" type="presParOf" srcId="{059A1F18-D20B-4AFB-BB77-3A58D47ABE41}" destId="{A821582A-0512-4581-8C99-E33AD1A679E9}" srcOrd="3" destOrd="0" presId="urn:microsoft.com/office/officeart/2005/8/layout/orgChart1"/>
    <dgm:cxn modelId="{FC4BA644-8841-44FD-9E7C-F7F22DB6C368}" type="presParOf" srcId="{A821582A-0512-4581-8C99-E33AD1A679E9}" destId="{3C0D52A2-2B6E-423F-87E0-DD0743E7A16C}" srcOrd="0" destOrd="0" presId="urn:microsoft.com/office/officeart/2005/8/layout/orgChart1"/>
    <dgm:cxn modelId="{E9BE871C-4C79-4A93-B503-926ED7BFF0BF}" type="presParOf" srcId="{3C0D52A2-2B6E-423F-87E0-DD0743E7A16C}" destId="{F0F4AE23-9A44-45BA-850D-582ABEF77CB0}" srcOrd="0" destOrd="0" presId="urn:microsoft.com/office/officeart/2005/8/layout/orgChart1"/>
    <dgm:cxn modelId="{CB817C6C-16BF-4CF1-A2F3-FE0D4984329E}" type="presParOf" srcId="{3C0D52A2-2B6E-423F-87E0-DD0743E7A16C}" destId="{93CE212D-D553-4074-ACAE-C4B7DE40E03E}" srcOrd="1" destOrd="0" presId="urn:microsoft.com/office/officeart/2005/8/layout/orgChart1"/>
    <dgm:cxn modelId="{5C72913C-7EBE-4F26-875C-FCFB7E699C69}" type="presParOf" srcId="{A821582A-0512-4581-8C99-E33AD1A679E9}" destId="{274E30D4-0A1D-4CF8-8FC1-883417A2116A}" srcOrd="1" destOrd="0" presId="urn:microsoft.com/office/officeart/2005/8/layout/orgChart1"/>
    <dgm:cxn modelId="{D9552B7D-7785-48A3-B375-1E8C8B57705B}" type="presParOf" srcId="{274E30D4-0A1D-4CF8-8FC1-883417A2116A}" destId="{D494D903-4310-4DB1-8EC2-9FC69EC71547}" srcOrd="0" destOrd="0" presId="urn:microsoft.com/office/officeart/2005/8/layout/orgChart1"/>
    <dgm:cxn modelId="{99C276B7-72C2-4FE5-81F5-87020D188D4B}" type="presParOf" srcId="{274E30D4-0A1D-4CF8-8FC1-883417A2116A}" destId="{1A2284C2-836C-4832-B906-66C428DA8B80}" srcOrd="1" destOrd="0" presId="urn:microsoft.com/office/officeart/2005/8/layout/orgChart1"/>
    <dgm:cxn modelId="{707B9D83-B9B2-498E-BD6F-EB0028A2E0EC}" type="presParOf" srcId="{1A2284C2-836C-4832-B906-66C428DA8B80}" destId="{12C2CC37-5265-4672-B3A0-07F0E9297BCF}" srcOrd="0" destOrd="0" presId="urn:microsoft.com/office/officeart/2005/8/layout/orgChart1"/>
    <dgm:cxn modelId="{60CC3FDC-ADD5-4689-BF7C-E3CDE7AF2162}" type="presParOf" srcId="{12C2CC37-5265-4672-B3A0-07F0E9297BCF}" destId="{5E2902B9-BF27-418E-A90A-C72C9A9B509C}" srcOrd="0" destOrd="0" presId="urn:microsoft.com/office/officeart/2005/8/layout/orgChart1"/>
    <dgm:cxn modelId="{9F600920-A9FB-45AD-A5D9-D1E0E7ABCDA9}" type="presParOf" srcId="{12C2CC37-5265-4672-B3A0-07F0E9297BCF}" destId="{91976001-549E-4D1F-9CF9-AB0FF2A16A39}" srcOrd="1" destOrd="0" presId="urn:microsoft.com/office/officeart/2005/8/layout/orgChart1"/>
    <dgm:cxn modelId="{C51E3465-9A87-446C-804E-2D04FAEF3BB0}" type="presParOf" srcId="{1A2284C2-836C-4832-B906-66C428DA8B80}" destId="{663133CF-56C0-46C0-9C2D-842F19A2C3F7}" srcOrd="1" destOrd="0" presId="urn:microsoft.com/office/officeart/2005/8/layout/orgChart1"/>
    <dgm:cxn modelId="{1A75D279-F6A4-499F-8FB2-F42A9BEA6D6D}" type="presParOf" srcId="{663133CF-56C0-46C0-9C2D-842F19A2C3F7}" destId="{0FFF3C10-4293-4BE2-8BFF-0B304AC3943B}" srcOrd="0" destOrd="0" presId="urn:microsoft.com/office/officeart/2005/8/layout/orgChart1"/>
    <dgm:cxn modelId="{1A361669-B081-4899-841E-C92638EB075F}" type="presParOf" srcId="{663133CF-56C0-46C0-9C2D-842F19A2C3F7}" destId="{0DAF7C4E-81B2-4A02-A54A-CBCD230DFE35}" srcOrd="1" destOrd="0" presId="urn:microsoft.com/office/officeart/2005/8/layout/orgChart1"/>
    <dgm:cxn modelId="{662D5C70-2234-4EC9-B1C6-C152FB4E8344}" type="presParOf" srcId="{0DAF7C4E-81B2-4A02-A54A-CBCD230DFE35}" destId="{1D0AD3D3-60F9-4EC1-AAB0-3BF4478A39A6}" srcOrd="0" destOrd="0" presId="urn:microsoft.com/office/officeart/2005/8/layout/orgChart1"/>
    <dgm:cxn modelId="{EC542B54-BEE7-4F4C-8BC4-0F571D207069}" type="presParOf" srcId="{1D0AD3D3-60F9-4EC1-AAB0-3BF4478A39A6}" destId="{1C7BBC55-1BC2-4966-9CD0-85CF71C4B67B}" srcOrd="0" destOrd="0" presId="urn:microsoft.com/office/officeart/2005/8/layout/orgChart1"/>
    <dgm:cxn modelId="{BAD7CA56-3529-4B0E-B892-F7FFA44099E5}" type="presParOf" srcId="{1D0AD3D3-60F9-4EC1-AAB0-3BF4478A39A6}" destId="{DADA025C-2BB3-4A9C-86B5-8556B166280F}" srcOrd="1" destOrd="0" presId="urn:microsoft.com/office/officeart/2005/8/layout/orgChart1"/>
    <dgm:cxn modelId="{5B3E5D6A-9831-4FFF-B620-B3E0F9265019}" type="presParOf" srcId="{0DAF7C4E-81B2-4A02-A54A-CBCD230DFE35}" destId="{BA923EB3-E638-4C3C-AF1C-B55C411C62EA}" srcOrd="1" destOrd="0" presId="urn:microsoft.com/office/officeart/2005/8/layout/orgChart1"/>
    <dgm:cxn modelId="{E27BD883-46F9-4D3A-9AA8-E61910863691}" type="presParOf" srcId="{0DAF7C4E-81B2-4A02-A54A-CBCD230DFE35}" destId="{0984E427-A15C-4799-BD49-424A6B3B6C9C}" srcOrd="2" destOrd="0" presId="urn:microsoft.com/office/officeart/2005/8/layout/orgChart1"/>
    <dgm:cxn modelId="{4022656B-B66E-4034-AA30-2546D08CBBCF}" type="presParOf" srcId="{1A2284C2-836C-4832-B906-66C428DA8B80}" destId="{E8E51FA6-4C0C-4161-B63B-B5EA46A2495E}" srcOrd="2" destOrd="0" presId="urn:microsoft.com/office/officeart/2005/8/layout/orgChart1"/>
    <dgm:cxn modelId="{7B8B3DAC-5C21-4A0A-A4DA-F31DFA193F23}" type="presParOf" srcId="{A821582A-0512-4581-8C99-E33AD1A679E9}" destId="{36158B3A-6A2E-44AD-A78C-EB62C4221B31}" srcOrd="2" destOrd="0" presId="urn:microsoft.com/office/officeart/2005/8/layout/orgChart1"/>
    <dgm:cxn modelId="{7BA4EAE6-3926-4DE9-ADEF-84D963960226}" type="presParOf" srcId="{059A1F18-D20B-4AFB-BB77-3A58D47ABE41}" destId="{A4C7A354-B52E-448F-B200-CFC547ACBDB2}" srcOrd="4" destOrd="0" presId="urn:microsoft.com/office/officeart/2005/8/layout/orgChart1"/>
    <dgm:cxn modelId="{4CA1F829-6BA9-4990-85B7-CCDA88C72ABC}" type="presParOf" srcId="{059A1F18-D20B-4AFB-BB77-3A58D47ABE41}" destId="{AC91C07F-FA7E-4C10-9DD2-9E9AE9EE6322}" srcOrd="5" destOrd="0" presId="urn:microsoft.com/office/officeart/2005/8/layout/orgChart1"/>
    <dgm:cxn modelId="{95B4D6C4-E66F-427D-B06C-DE2F42B63C54}" type="presParOf" srcId="{AC91C07F-FA7E-4C10-9DD2-9E9AE9EE6322}" destId="{44E522E6-8DDD-4946-B9A0-C957AC12B757}" srcOrd="0" destOrd="0" presId="urn:microsoft.com/office/officeart/2005/8/layout/orgChart1"/>
    <dgm:cxn modelId="{7860CA1D-AB51-42B0-A8A4-B5F27CE1F474}" type="presParOf" srcId="{44E522E6-8DDD-4946-B9A0-C957AC12B757}" destId="{3A1384C4-5352-4414-B37A-65B152645F92}" srcOrd="0" destOrd="0" presId="urn:microsoft.com/office/officeart/2005/8/layout/orgChart1"/>
    <dgm:cxn modelId="{9515391A-1987-4C39-B895-A2D951F28E27}" type="presParOf" srcId="{44E522E6-8DDD-4946-B9A0-C957AC12B757}" destId="{528241FC-0826-4C3B-A571-4E913C064264}" srcOrd="1" destOrd="0" presId="urn:microsoft.com/office/officeart/2005/8/layout/orgChart1"/>
    <dgm:cxn modelId="{B6632525-58BB-4892-9BBB-BE6BF817FE83}" type="presParOf" srcId="{AC91C07F-FA7E-4C10-9DD2-9E9AE9EE6322}" destId="{74DC2EC6-CDE1-48E4-943D-E017BBBBAAEB}" srcOrd="1" destOrd="0" presId="urn:microsoft.com/office/officeart/2005/8/layout/orgChart1"/>
    <dgm:cxn modelId="{153F9DB1-FAEB-403A-BE8C-72500B2AD3FD}" type="presParOf" srcId="{AC91C07F-FA7E-4C10-9DD2-9E9AE9EE6322}" destId="{C171C3DE-477C-4215-A896-6D3D6511E2C0}" srcOrd="2" destOrd="0" presId="urn:microsoft.com/office/officeart/2005/8/layout/orgChart1"/>
    <dgm:cxn modelId="{B71C70C6-97B3-48B4-9F79-64150B5B02AD}" type="presParOf" srcId="{059A1F18-D20B-4AFB-BB77-3A58D47ABE41}" destId="{E3202FB6-3632-4A42-BD94-201ED48DF722}" srcOrd="6" destOrd="0" presId="urn:microsoft.com/office/officeart/2005/8/layout/orgChart1"/>
    <dgm:cxn modelId="{771ED8AC-D0B2-48CA-B6E8-52F090EAD460}" type="presParOf" srcId="{059A1F18-D20B-4AFB-BB77-3A58D47ABE41}" destId="{07162CFC-931D-4AB0-822B-DE560844E7B2}" srcOrd="7" destOrd="0" presId="urn:microsoft.com/office/officeart/2005/8/layout/orgChart1"/>
    <dgm:cxn modelId="{87406B6C-5866-4DB2-AFFB-F1E6EB2FC2E4}" type="presParOf" srcId="{07162CFC-931D-4AB0-822B-DE560844E7B2}" destId="{307B7F95-437F-4B42-8DA7-14DD7467294E}" srcOrd="0" destOrd="0" presId="urn:microsoft.com/office/officeart/2005/8/layout/orgChart1"/>
    <dgm:cxn modelId="{6029E9DB-82A1-4E5A-993D-87A133FCE5C9}" type="presParOf" srcId="{307B7F95-437F-4B42-8DA7-14DD7467294E}" destId="{F4FA6A55-8C2C-4866-B418-19B7CC74A086}" srcOrd="0" destOrd="0" presId="urn:microsoft.com/office/officeart/2005/8/layout/orgChart1"/>
    <dgm:cxn modelId="{A1821017-D9D8-47B8-AB32-D159B2F72B60}" type="presParOf" srcId="{307B7F95-437F-4B42-8DA7-14DD7467294E}" destId="{9EA9D3C7-C5D2-4D70-B03A-91388C57BB41}" srcOrd="1" destOrd="0" presId="urn:microsoft.com/office/officeart/2005/8/layout/orgChart1"/>
    <dgm:cxn modelId="{597F4F37-B50A-4B93-97F2-D280E490C7E7}" type="presParOf" srcId="{07162CFC-931D-4AB0-822B-DE560844E7B2}" destId="{B2534FF9-63D6-4612-B7ED-618318040CFF}" srcOrd="1" destOrd="0" presId="urn:microsoft.com/office/officeart/2005/8/layout/orgChart1"/>
    <dgm:cxn modelId="{386C7DE1-162E-4DA8-B29E-DCEFB7A645EE}" type="presParOf" srcId="{07162CFC-931D-4AB0-822B-DE560844E7B2}" destId="{A78FE808-875F-4CDC-B2D9-809A58CB8F27}" srcOrd="2" destOrd="0" presId="urn:microsoft.com/office/officeart/2005/8/layout/orgChart1"/>
    <dgm:cxn modelId="{9E091275-6413-4F48-A227-B020DA0399D2}" type="presParOf" srcId="{A7808647-F87D-402D-92C0-8B957315C1BD}" destId="{C9D6AA3E-0813-4892-9558-C28643BEB842}" srcOrd="2" destOrd="0" presId="urn:microsoft.com/office/officeart/2005/8/layout/orgChart1"/>
    <dgm:cxn modelId="{3EF9341C-6087-4245-9595-32B792720751}" type="presParOf" srcId="{C9D6AA3E-0813-4892-9558-C28643BEB842}" destId="{103F695B-B581-451F-98BE-C255F4D75293}" srcOrd="0" destOrd="0" presId="urn:microsoft.com/office/officeart/2005/8/layout/orgChart1"/>
    <dgm:cxn modelId="{44950A71-B992-4BC2-AB81-B105FF64F606}" type="presParOf" srcId="{C9D6AA3E-0813-4892-9558-C28643BEB842}" destId="{81A6E549-BF4A-41D3-8196-AFE38ED46D83}" srcOrd="1" destOrd="0" presId="urn:microsoft.com/office/officeart/2005/8/layout/orgChart1"/>
    <dgm:cxn modelId="{5671F4C0-7A16-43A3-8BEC-EEB97F179F7C}" type="presParOf" srcId="{81A6E549-BF4A-41D3-8196-AFE38ED46D83}" destId="{E1945748-0F87-4D98-B490-6C6B56E5BFF4}" srcOrd="0" destOrd="0" presId="urn:microsoft.com/office/officeart/2005/8/layout/orgChart1"/>
    <dgm:cxn modelId="{1734D513-3A9A-4331-9147-75071780EAA1}" type="presParOf" srcId="{E1945748-0F87-4D98-B490-6C6B56E5BFF4}" destId="{2811DF46-B443-467D-91DD-204896DE9555}" srcOrd="0" destOrd="0" presId="urn:microsoft.com/office/officeart/2005/8/layout/orgChart1"/>
    <dgm:cxn modelId="{1B582603-695E-4D9C-A83B-437A8EAF401A}" type="presParOf" srcId="{E1945748-0F87-4D98-B490-6C6B56E5BFF4}" destId="{6CFE84C8-E38D-4F32-ACD2-F1D97B9E0A07}" srcOrd="1" destOrd="0" presId="urn:microsoft.com/office/officeart/2005/8/layout/orgChart1"/>
    <dgm:cxn modelId="{4C4B6CF5-647C-4089-B81E-46F0FFD90B7D}" type="presParOf" srcId="{81A6E549-BF4A-41D3-8196-AFE38ED46D83}" destId="{6034681E-5A41-4693-8044-43E451E6ACF6}" srcOrd="1" destOrd="0" presId="urn:microsoft.com/office/officeart/2005/8/layout/orgChart1"/>
    <dgm:cxn modelId="{7A28DC38-65F4-495B-9F3B-0293A2F53EBC}" type="presParOf" srcId="{81A6E549-BF4A-41D3-8196-AFE38ED46D83}" destId="{6E7CBDDE-9B61-4D20-ADA8-ED74C998B4B9}" srcOrd="2" destOrd="0" presId="urn:microsoft.com/office/officeart/2005/8/layout/orgChart1"/>
    <dgm:cxn modelId="{535EF0F3-CE63-4B11-9CD7-9B0BF4B6E280}" type="presParOf" srcId="{52C9B077-12E9-45C5-865F-EDAB4676E4B1}" destId="{40A24BD8-ED7E-449C-8B7A-F466409E7354}" srcOrd="2" destOrd="0" presId="urn:microsoft.com/office/officeart/2005/8/layout/orgChart1"/>
    <dgm:cxn modelId="{50E9E2DD-32A8-4A54-B647-910FF6C43C09}" type="presParOf" srcId="{52C9B077-12E9-45C5-865F-EDAB4676E4B1}" destId="{7AD0AC8A-5244-4BDB-8654-347F801B1804}" srcOrd="3" destOrd="0" presId="urn:microsoft.com/office/officeart/2005/8/layout/orgChart1"/>
    <dgm:cxn modelId="{B213EC01-13F9-4409-A3AD-5465C2E6EB4F}" type="presParOf" srcId="{7AD0AC8A-5244-4BDB-8654-347F801B1804}" destId="{7DE56BD2-82FF-406F-8B41-4EE3009A0CE0}" srcOrd="0" destOrd="0" presId="urn:microsoft.com/office/officeart/2005/8/layout/orgChart1"/>
    <dgm:cxn modelId="{4C88A7ED-4ABC-4460-B007-8D9DDA45ED88}" type="presParOf" srcId="{7DE56BD2-82FF-406F-8B41-4EE3009A0CE0}" destId="{A0AA89C8-D80F-4D0A-B3C7-F3B0321A5F63}" srcOrd="0" destOrd="0" presId="urn:microsoft.com/office/officeart/2005/8/layout/orgChart1"/>
    <dgm:cxn modelId="{136599C7-DEE3-4C20-BD0A-7889B6C3929F}" type="presParOf" srcId="{7DE56BD2-82FF-406F-8B41-4EE3009A0CE0}" destId="{1082EB77-C152-4BD6-9F88-8A296E8B2D11}" srcOrd="1" destOrd="0" presId="urn:microsoft.com/office/officeart/2005/8/layout/orgChart1"/>
    <dgm:cxn modelId="{64D49859-6DA1-4F3F-98A8-810311F24FE5}" type="presParOf" srcId="{7AD0AC8A-5244-4BDB-8654-347F801B1804}" destId="{9E78307A-2B36-49C6-9B9A-CFE401CFB3A2}" srcOrd="1" destOrd="0" presId="urn:microsoft.com/office/officeart/2005/8/layout/orgChart1"/>
    <dgm:cxn modelId="{2FFA1514-EFC6-4F14-B87D-A1B93E6BB22B}" type="presParOf" srcId="{9E78307A-2B36-49C6-9B9A-CFE401CFB3A2}" destId="{2365394F-A283-4B3C-8B95-6573E2B19447}" srcOrd="0" destOrd="0" presId="urn:microsoft.com/office/officeart/2005/8/layout/orgChart1"/>
    <dgm:cxn modelId="{2CBA8DB3-6DEA-48B3-A2A7-F01B6864E990}" type="presParOf" srcId="{9E78307A-2B36-49C6-9B9A-CFE401CFB3A2}" destId="{3E8D2DF0-81D6-4B02-9300-9C7A6C1A815B}" srcOrd="1" destOrd="0" presId="urn:microsoft.com/office/officeart/2005/8/layout/orgChart1"/>
    <dgm:cxn modelId="{368605EC-733A-4979-8067-E1939263B62F}" type="presParOf" srcId="{3E8D2DF0-81D6-4B02-9300-9C7A6C1A815B}" destId="{0A4873C0-38B7-4F48-8DEB-E05D8F8AE2DA}" srcOrd="0" destOrd="0" presId="urn:microsoft.com/office/officeart/2005/8/layout/orgChart1"/>
    <dgm:cxn modelId="{C312D910-955E-4B8D-B442-BEFC39018B4F}" type="presParOf" srcId="{0A4873C0-38B7-4F48-8DEB-E05D8F8AE2DA}" destId="{B5D3DC13-B442-4D17-B5C7-14DF923BBCC1}" srcOrd="0" destOrd="0" presId="urn:microsoft.com/office/officeart/2005/8/layout/orgChart1"/>
    <dgm:cxn modelId="{26821457-F1A6-4335-B480-7E4784350BBE}" type="presParOf" srcId="{0A4873C0-38B7-4F48-8DEB-E05D8F8AE2DA}" destId="{E530A06B-94E7-4D5B-B11F-FB308C7BA4BC}" srcOrd="1" destOrd="0" presId="urn:microsoft.com/office/officeart/2005/8/layout/orgChart1"/>
    <dgm:cxn modelId="{03A02B9F-5F49-44CC-AFD5-7D0619FDF2FC}" type="presParOf" srcId="{3E8D2DF0-81D6-4B02-9300-9C7A6C1A815B}" destId="{1A34DC0A-016A-48CB-A424-D154F67554E9}" srcOrd="1" destOrd="0" presId="urn:microsoft.com/office/officeart/2005/8/layout/orgChart1"/>
    <dgm:cxn modelId="{A6140620-D9E6-4D93-BB86-D36698CC1672}" type="presParOf" srcId="{1A34DC0A-016A-48CB-A424-D154F67554E9}" destId="{33348B43-ACFB-45DA-A8A1-E10BF89721FB}" srcOrd="0" destOrd="0" presId="urn:microsoft.com/office/officeart/2005/8/layout/orgChart1"/>
    <dgm:cxn modelId="{4B0A4270-74F9-4E0B-BB8F-798067618694}" type="presParOf" srcId="{1A34DC0A-016A-48CB-A424-D154F67554E9}" destId="{3F1D0075-ACBE-4FF1-AA4A-C48A865BFD3D}" srcOrd="1" destOrd="0" presId="urn:microsoft.com/office/officeart/2005/8/layout/orgChart1"/>
    <dgm:cxn modelId="{5821BD10-9BD8-442F-99AE-7F116C0FF944}" type="presParOf" srcId="{3F1D0075-ACBE-4FF1-AA4A-C48A865BFD3D}" destId="{5D79934E-017D-46F5-9E47-BEA55C2B2A0D}" srcOrd="0" destOrd="0" presId="urn:microsoft.com/office/officeart/2005/8/layout/orgChart1"/>
    <dgm:cxn modelId="{F8C95628-0CB3-4050-9DC9-A3B3744E4165}" type="presParOf" srcId="{5D79934E-017D-46F5-9E47-BEA55C2B2A0D}" destId="{D2A6A0ED-0766-44B8-816C-26E79A895C8C}" srcOrd="0" destOrd="0" presId="urn:microsoft.com/office/officeart/2005/8/layout/orgChart1"/>
    <dgm:cxn modelId="{9AAC42E3-B97B-4C20-A29A-7D37FE7254F7}" type="presParOf" srcId="{5D79934E-017D-46F5-9E47-BEA55C2B2A0D}" destId="{D8571C22-A37A-4A00-B706-A6F8991D1323}" srcOrd="1" destOrd="0" presId="urn:microsoft.com/office/officeart/2005/8/layout/orgChart1"/>
    <dgm:cxn modelId="{9B50777E-AB81-43D6-874A-16404DB37A66}" type="presParOf" srcId="{3F1D0075-ACBE-4FF1-AA4A-C48A865BFD3D}" destId="{8BBBCF27-1702-42D0-B6CD-CFB6AA0182AE}" srcOrd="1" destOrd="0" presId="urn:microsoft.com/office/officeart/2005/8/layout/orgChart1"/>
    <dgm:cxn modelId="{5281767D-54C7-44B0-910E-B7BA559E6CAA}" type="presParOf" srcId="{3F1D0075-ACBE-4FF1-AA4A-C48A865BFD3D}" destId="{C09CAC8C-2FCA-4F57-A882-AD8874D31FB2}" srcOrd="2" destOrd="0" presId="urn:microsoft.com/office/officeart/2005/8/layout/orgChart1"/>
    <dgm:cxn modelId="{BCCC00DE-A922-423C-814B-B51429739FBF}" type="presParOf" srcId="{1A34DC0A-016A-48CB-A424-D154F67554E9}" destId="{B91E747C-DB25-4DCF-A78B-9C225FBA260E}" srcOrd="2" destOrd="0" presId="urn:microsoft.com/office/officeart/2005/8/layout/orgChart1"/>
    <dgm:cxn modelId="{F41ECF36-2274-4248-8C9D-433E05254C06}" type="presParOf" srcId="{1A34DC0A-016A-48CB-A424-D154F67554E9}" destId="{23817EB7-AD7E-4059-9767-CAAA7F2A5487}" srcOrd="3" destOrd="0" presId="urn:microsoft.com/office/officeart/2005/8/layout/orgChart1"/>
    <dgm:cxn modelId="{839386D0-6657-4994-A116-1BA81B746736}" type="presParOf" srcId="{23817EB7-AD7E-4059-9767-CAAA7F2A5487}" destId="{C7F963A2-ADA5-4F16-8989-5E906C25C6B9}" srcOrd="0" destOrd="0" presId="urn:microsoft.com/office/officeart/2005/8/layout/orgChart1"/>
    <dgm:cxn modelId="{30EFD8E2-6148-46B4-81BF-F3126962BCB5}" type="presParOf" srcId="{C7F963A2-ADA5-4F16-8989-5E906C25C6B9}" destId="{246F730B-7407-4488-B38D-22289CDA68EB}" srcOrd="0" destOrd="0" presId="urn:microsoft.com/office/officeart/2005/8/layout/orgChart1"/>
    <dgm:cxn modelId="{6835AFF5-B5D0-47A3-9636-B90EB9671A52}" type="presParOf" srcId="{C7F963A2-ADA5-4F16-8989-5E906C25C6B9}" destId="{6A270300-EF2C-407D-9609-334675BFDB55}" srcOrd="1" destOrd="0" presId="urn:microsoft.com/office/officeart/2005/8/layout/orgChart1"/>
    <dgm:cxn modelId="{5FE64479-87C7-49AF-8D7F-4B916AB64785}" type="presParOf" srcId="{23817EB7-AD7E-4059-9767-CAAA7F2A5487}" destId="{26D4283C-7302-49A9-A8CA-A97F944A3503}" srcOrd="1" destOrd="0" presId="urn:microsoft.com/office/officeart/2005/8/layout/orgChart1"/>
    <dgm:cxn modelId="{7A2624AE-3D96-4F40-83E6-D88D84F915AD}" type="presParOf" srcId="{23817EB7-AD7E-4059-9767-CAAA7F2A5487}" destId="{140669C5-B9D2-4A55-91A4-971671BC7661}" srcOrd="2" destOrd="0" presId="urn:microsoft.com/office/officeart/2005/8/layout/orgChart1"/>
    <dgm:cxn modelId="{965A096D-E2C6-4271-AC3F-790CC5611C7D}" type="presParOf" srcId="{1A34DC0A-016A-48CB-A424-D154F67554E9}" destId="{B97D46F5-1DD2-4514-A877-FAC162596BC7}" srcOrd="4" destOrd="0" presId="urn:microsoft.com/office/officeart/2005/8/layout/orgChart1"/>
    <dgm:cxn modelId="{36340FD5-B67E-4934-9841-73435618746E}" type="presParOf" srcId="{1A34DC0A-016A-48CB-A424-D154F67554E9}" destId="{9C48BF14-C31B-4E0D-9997-DDE704CE32C3}" srcOrd="5" destOrd="0" presId="urn:microsoft.com/office/officeart/2005/8/layout/orgChart1"/>
    <dgm:cxn modelId="{C1E756E3-A169-4C17-BB54-3BA713E176E3}" type="presParOf" srcId="{9C48BF14-C31B-4E0D-9997-DDE704CE32C3}" destId="{59988EEE-2533-47BC-82DF-B731E91A3BCE}" srcOrd="0" destOrd="0" presId="urn:microsoft.com/office/officeart/2005/8/layout/orgChart1"/>
    <dgm:cxn modelId="{38AF976C-DAF8-4BC8-8498-C5030FAA8A04}" type="presParOf" srcId="{59988EEE-2533-47BC-82DF-B731E91A3BCE}" destId="{C55DEA10-1800-4930-B6B5-804ADBF6454F}" srcOrd="0" destOrd="0" presId="urn:microsoft.com/office/officeart/2005/8/layout/orgChart1"/>
    <dgm:cxn modelId="{242EEDEB-CF85-4B98-907F-20D9F7E6D41D}" type="presParOf" srcId="{59988EEE-2533-47BC-82DF-B731E91A3BCE}" destId="{491A1C61-5A31-4EC1-A325-C07DB2B674B2}" srcOrd="1" destOrd="0" presId="urn:microsoft.com/office/officeart/2005/8/layout/orgChart1"/>
    <dgm:cxn modelId="{FC1F86CA-547A-4C3A-9E82-FA17531A13FB}" type="presParOf" srcId="{9C48BF14-C31B-4E0D-9997-DDE704CE32C3}" destId="{9BAD541C-9B00-4DAC-9654-DCE434864731}" srcOrd="1" destOrd="0" presId="urn:microsoft.com/office/officeart/2005/8/layout/orgChart1"/>
    <dgm:cxn modelId="{C0983266-A031-47F3-AD24-2A88CAE028BA}" type="presParOf" srcId="{9C48BF14-C31B-4E0D-9997-DDE704CE32C3}" destId="{148B08E1-ECF3-4CCB-82D1-312A6DBB5B41}" srcOrd="2" destOrd="0" presId="urn:microsoft.com/office/officeart/2005/8/layout/orgChart1"/>
    <dgm:cxn modelId="{82DF04D0-2AF4-4614-B1A7-CEDE37F73BBF}" type="presParOf" srcId="{3E8D2DF0-81D6-4B02-9300-9C7A6C1A815B}" destId="{643FC729-C6C5-4DB3-B27F-DD162C640263}" srcOrd="2" destOrd="0" presId="urn:microsoft.com/office/officeart/2005/8/layout/orgChart1"/>
    <dgm:cxn modelId="{C51C53EF-A755-4D26-A8FD-9107F94E82BC}" type="presParOf" srcId="{9E78307A-2B36-49C6-9B9A-CFE401CFB3A2}" destId="{27048515-589B-4ADD-BE61-13B21405188A}" srcOrd="2" destOrd="0" presId="urn:microsoft.com/office/officeart/2005/8/layout/orgChart1"/>
    <dgm:cxn modelId="{2F76958A-5CEB-4828-9FF1-F7E10F2BB87B}" type="presParOf" srcId="{9E78307A-2B36-49C6-9B9A-CFE401CFB3A2}" destId="{71132BAC-7BE7-44B6-9ED1-A4A29896DDD3}" srcOrd="3" destOrd="0" presId="urn:microsoft.com/office/officeart/2005/8/layout/orgChart1"/>
    <dgm:cxn modelId="{FE423824-15AF-437E-9589-FEA42C6DB243}" type="presParOf" srcId="{71132BAC-7BE7-44B6-9ED1-A4A29896DDD3}" destId="{25E4D2C7-5BDC-4194-8E9C-349DFD7B2BF1}" srcOrd="0" destOrd="0" presId="urn:microsoft.com/office/officeart/2005/8/layout/orgChart1"/>
    <dgm:cxn modelId="{482E55E5-4480-4E4A-B3EA-987FD0318521}" type="presParOf" srcId="{25E4D2C7-5BDC-4194-8E9C-349DFD7B2BF1}" destId="{023B6A81-F7CE-4369-AF61-CB6C53372E08}" srcOrd="0" destOrd="0" presId="urn:microsoft.com/office/officeart/2005/8/layout/orgChart1"/>
    <dgm:cxn modelId="{FF5802C0-4EE2-4FEF-B821-3FDDB159ACEA}" type="presParOf" srcId="{25E4D2C7-5BDC-4194-8E9C-349DFD7B2BF1}" destId="{1408E7F0-EFF4-463C-AF6D-A646C34B5FD1}" srcOrd="1" destOrd="0" presId="urn:microsoft.com/office/officeart/2005/8/layout/orgChart1"/>
    <dgm:cxn modelId="{46249628-F342-42A5-A4DD-C7637659000C}" type="presParOf" srcId="{71132BAC-7BE7-44B6-9ED1-A4A29896DDD3}" destId="{96852FFB-A04C-498C-9C54-E2FBCEA35943}" srcOrd="1" destOrd="0" presId="urn:microsoft.com/office/officeart/2005/8/layout/orgChart1"/>
    <dgm:cxn modelId="{DD1A8B1F-7DFD-4818-A135-48EB3070746D}" type="presParOf" srcId="{96852FFB-A04C-498C-9C54-E2FBCEA35943}" destId="{C0F19356-E402-4362-B05F-59F918739C79}" srcOrd="0" destOrd="0" presId="urn:microsoft.com/office/officeart/2005/8/layout/orgChart1"/>
    <dgm:cxn modelId="{A1AFCAF6-E38C-46C6-B5ED-BE63A9A27B5D}" type="presParOf" srcId="{96852FFB-A04C-498C-9C54-E2FBCEA35943}" destId="{90E28988-DBA7-44B8-B3C2-4E8079481E88}" srcOrd="1" destOrd="0" presId="urn:microsoft.com/office/officeart/2005/8/layout/orgChart1"/>
    <dgm:cxn modelId="{5D9AE5EC-40F4-45D4-BF34-7D73A29830B2}" type="presParOf" srcId="{90E28988-DBA7-44B8-B3C2-4E8079481E88}" destId="{7AF3D3F9-8C72-45C0-81B5-4391C4625CA7}" srcOrd="0" destOrd="0" presId="urn:microsoft.com/office/officeart/2005/8/layout/orgChart1"/>
    <dgm:cxn modelId="{5E03C400-6153-42A5-A44E-2D54BC604BE7}" type="presParOf" srcId="{7AF3D3F9-8C72-45C0-81B5-4391C4625CA7}" destId="{29FD59EC-6BDF-488C-9D8F-DD00C9636E6D}" srcOrd="0" destOrd="0" presId="urn:microsoft.com/office/officeart/2005/8/layout/orgChart1"/>
    <dgm:cxn modelId="{890B91E6-8093-4355-9FE2-1B3699AD50CE}" type="presParOf" srcId="{7AF3D3F9-8C72-45C0-81B5-4391C4625CA7}" destId="{BE0A99E9-2CAB-4544-9658-8152A55F3E8F}" srcOrd="1" destOrd="0" presId="urn:microsoft.com/office/officeart/2005/8/layout/orgChart1"/>
    <dgm:cxn modelId="{E9D9FE8D-5375-43D7-A4E7-411EA5C29948}" type="presParOf" srcId="{90E28988-DBA7-44B8-B3C2-4E8079481E88}" destId="{9DF8DFFB-6A55-4A78-B604-0FE0667E53B3}" srcOrd="1" destOrd="0" presId="urn:microsoft.com/office/officeart/2005/8/layout/orgChart1"/>
    <dgm:cxn modelId="{99A82596-B379-4AEA-B922-DA09612872BB}" type="presParOf" srcId="{90E28988-DBA7-44B8-B3C2-4E8079481E88}" destId="{26CCD88B-682C-45CD-8042-B6B857B90D84}" srcOrd="2" destOrd="0" presId="urn:microsoft.com/office/officeart/2005/8/layout/orgChart1"/>
    <dgm:cxn modelId="{AC0B3809-4220-4BFE-A4C9-98488C5426FF}" type="presParOf" srcId="{71132BAC-7BE7-44B6-9ED1-A4A29896DDD3}" destId="{EBA590F3-1731-4A23-B472-0DECACDBE0A6}" srcOrd="2" destOrd="0" presId="urn:microsoft.com/office/officeart/2005/8/layout/orgChart1"/>
    <dgm:cxn modelId="{E66D5B45-B535-4968-94C3-4E295C78DF8F}" type="presParOf" srcId="{9E78307A-2B36-49C6-9B9A-CFE401CFB3A2}" destId="{F82760E6-8CBD-452D-9A25-725CDE1C1006}" srcOrd="4" destOrd="0" presId="urn:microsoft.com/office/officeart/2005/8/layout/orgChart1"/>
    <dgm:cxn modelId="{9E7BF73F-05BC-4A4A-BC64-593F4510AE9F}" type="presParOf" srcId="{9E78307A-2B36-49C6-9B9A-CFE401CFB3A2}" destId="{BA3465FB-D517-4BCC-AE7F-B8A7E629BCBA}" srcOrd="5" destOrd="0" presId="urn:microsoft.com/office/officeart/2005/8/layout/orgChart1"/>
    <dgm:cxn modelId="{19C5CAE3-6036-4E21-A43A-A4D0BF94FD62}" type="presParOf" srcId="{BA3465FB-D517-4BCC-AE7F-B8A7E629BCBA}" destId="{8F334B30-CD48-4ADD-96ED-5CFCE6C8A40E}" srcOrd="0" destOrd="0" presId="urn:microsoft.com/office/officeart/2005/8/layout/orgChart1"/>
    <dgm:cxn modelId="{DAD6E5C9-5F40-49A3-8102-866FE6061D9E}" type="presParOf" srcId="{8F334B30-CD48-4ADD-96ED-5CFCE6C8A40E}" destId="{84A2DAB5-ACAC-4316-A695-F7AC9E872B61}" srcOrd="0" destOrd="0" presId="urn:microsoft.com/office/officeart/2005/8/layout/orgChart1"/>
    <dgm:cxn modelId="{CFF39C0E-3BCF-407C-9099-B886089C46BA}" type="presParOf" srcId="{8F334B30-CD48-4ADD-96ED-5CFCE6C8A40E}" destId="{8A5C2D99-4712-48A8-BC25-567CDD1619ED}" srcOrd="1" destOrd="0" presId="urn:microsoft.com/office/officeart/2005/8/layout/orgChart1"/>
    <dgm:cxn modelId="{C046E929-B0FA-4D72-8743-4FF6EAAA6110}" type="presParOf" srcId="{BA3465FB-D517-4BCC-AE7F-B8A7E629BCBA}" destId="{8491AC5B-2312-474A-BD2E-6D0FB656CE85}" srcOrd="1" destOrd="0" presId="urn:microsoft.com/office/officeart/2005/8/layout/orgChart1"/>
    <dgm:cxn modelId="{D8ED0C36-ED2A-4596-A870-D6D81347A72A}" type="presParOf" srcId="{8491AC5B-2312-474A-BD2E-6D0FB656CE85}" destId="{BFD90A3B-9992-408F-A6EE-F0DCC13CD459}" srcOrd="0" destOrd="0" presId="urn:microsoft.com/office/officeart/2005/8/layout/orgChart1"/>
    <dgm:cxn modelId="{E872A157-2AD2-4D61-BEC0-F14AF981A1FB}" type="presParOf" srcId="{8491AC5B-2312-474A-BD2E-6D0FB656CE85}" destId="{5467543C-861F-4CF8-B7FC-E3BE3583893D}" srcOrd="1" destOrd="0" presId="urn:microsoft.com/office/officeart/2005/8/layout/orgChart1"/>
    <dgm:cxn modelId="{CADB5537-3E5B-4E43-9CE3-C8B73B6A860B}" type="presParOf" srcId="{5467543C-861F-4CF8-B7FC-E3BE3583893D}" destId="{FF8F9BDB-D4F9-406A-A220-6448A1B617AA}" srcOrd="0" destOrd="0" presId="urn:microsoft.com/office/officeart/2005/8/layout/orgChart1"/>
    <dgm:cxn modelId="{0614AED1-54E2-43BA-93E2-AC57F6657980}" type="presParOf" srcId="{FF8F9BDB-D4F9-406A-A220-6448A1B617AA}" destId="{946D4FEE-A06C-424A-BD68-FF77D410D98F}" srcOrd="0" destOrd="0" presId="urn:microsoft.com/office/officeart/2005/8/layout/orgChart1"/>
    <dgm:cxn modelId="{715DEA89-0B73-4E87-8BBF-493ADF995E0F}" type="presParOf" srcId="{FF8F9BDB-D4F9-406A-A220-6448A1B617AA}" destId="{F52E7F3E-5F66-4EA1-B54D-1E29A64B79C5}" srcOrd="1" destOrd="0" presId="urn:microsoft.com/office/officeart/2005/8/layout/orgChart1"/>
    <dgm:cxn modelId="{3B5F05D8-DAAC-4E47-AF53-908237B9C6AD}" type="presParOf" srcId="{5467543C-861F-4CF8-B7FC-E3BE3583893D}" destId="{A1DAA1B5-D053-46CE-B852-EC82B68D1B9C}" srcOrd="1" destOrd="0" presId="urn:microsoft.com/office/officeart/2005/8/layout/orgChart1"/>
    <dgm:cxn modelId="{DAAC1308-14AE-474B-B5EB-BD4BC3B59988}" type="presParOf" srcId="{5467543C-861F-4CF8-B7FC-E3BE3583893D}" destId="{48656F38-3DFD-4555-AC62-2A8970A40232}" srcOrd="2" destOrd="0" presId="urn:microsoft.com/office/officeart/2005/8/layout/orgChart1"/>
    <dgm:cxn modelId="{61028702-8EDB-4935-B1C8-D4D9EF09A518}" type="presParOf" srcId="{8491AC5B-2312-474A-BD2E-6D0FB656CE85}" destId="{BA7CF55D-921C-4102-A935-DD838F56F952}" srcOrd="2" destOrd="0" presId="urn:microsoft.com/office/officeart/2005/8/layout/orgChart1"/>
    <dgm:cxn modelId="{B4ED2409-30CA-4F41-83EC-04F3C22B77C4}" type="presParOf" srcId="{8491AC5B-2312-474A-BD2E-6D0FB656CE85}" destId="{17F42D9E-9E05-4891-9CFB-29FEB086D7C2}" srcOrd="3" destOrd="0" presId="urn:microsoft.com/office/officeart/2005/8/layout/orgChart1"/>
    <dgm:cxn modelId="{774AA4EC-2595-4E48-9106-A8E39CD7B0B4}" type="presParOf" srcId="{17F42D9E-9E05-4891-9CFB-29FEB086D7C2}" destId="{A30F70CA-B2D5-4F83-914A-F34D01250788}" srcOrd="0" destOrd="0" presId="urn:microsoft.com/office/officeart/2005/8/layout/orgChart1"/>
    <dgm:cxn modelId="{00827A39-37EF-41B5-9320-714EBC11751D}" type="presParOf" srcId="{A30F70CA-B2D5-4F83-914A-F34D01250788}" destId="{8FEA89A5-6823-44A7-AC4C-1E05F3C3F34D}" srcOrd="0" destOrd="0" presId="urn:microsoft.com/office/officeart/2005/8/layout/orgChart1"/>
    <dgm:cxn modelId="{4B2BCF76-177F-40E7-8CAE-4164D469E083}" type="presParOf" srcId="{A30F70CA-B2D5-4F83-914A-F34D01250788}" destId="{13135463-04AB-4FB3-A83D-155589E8B250}" srcOrd="1" destOrd="0" presId="urn:microsoft.com/office/officeart/2005/8/layout/orgChart1"/>
    <dgm:cxn modelId="{56681F00-585C-41E8-A1E3-2B05BB014F60}" type="presParOf" srcId="{17F42D9E-9E05-4891-9CFB-29FEB086D7C2}" destId="{4CB64750-E957-462E-8090-720FE6BCE78E}" srcOrd="1" destOrd="0" presId="urn:microsoft.com/office/officeart/2005/8/layout/orgChart1"/>
    <dgm:cxn modelId="{7D86F149-F3BE-4AA3-B1EB-6E1FBCA09870}" type="presParOf" srcId="{17F42D9E-9E05-4891-9CFB-29FEB086D7C2}" destId="{67948DB8-4980-4E6A-88E9-8F339B8638EB}" srcOrd="2" destOrd="0" presId="urn:microsoft.com/office/officeart/2005/8/layout/orgChart1"/>
    <dgm:cxn modelId="{5AB767FD-1046-4574-8D55-30D6D02A3D74}" type="presParOf" srcId="{BA3465FB-D517-4BCC-AE7F-B8A7E629BCBA}" destId="{EE54A62C-A104-409B-91C7-C26397EFC2F4}" srcOrd="2" destOrd="0" presId="urn:microsoft.com/office/officeart/2005/8/layout/orgChart1"/>
    <dgm:cxn modelId="{864D67A9-4212-4262-B69C-A5636AB34CAB}" type="presParOf" srcId="{9E78307A-2B36-49C6-9B9A-CFE401CFB3A2}" destId="{95D5F413-1A2C-473C-A0AE-111A820B6408}" srcOrd="6" destOrd="0" presId="urn:microsoft.com/office/officeart/2005/8/layout/orgChart1"/>
    <dgm:cxn modelId="{266ACC0F-D200-4172-8361-855B33F3DAA2}" type="presParOf" srcId="{9E78307A-2B36-49C6-9B9A-CFE401CFB3A2}" destId="{A2D48DCE-6688-4DD5-A921-61343AA6DD7B}" srcOrd="7" destOrd="0" presId="urn:microsoft.com/office/officeart/2005/8/layout/orgChart1"/>
    <dgm:cxn modelId="{F64F10A7-7116-4418-8BD9-D338945EB512}" type="presParOf" srcId="{A2D48DCE-6688-4DD5-A921-61343AA6DD7B}" destId="{D9381E69-101E-4A6E-972A-9AD6CF23D9F1}" srcOrd="0" destOrd="0" presId="urn:microsoft.com/office/officeart/2005/8/layout/orgChart1"/>
    <dgm:cxn modelId="{8C3D4688-1197-4838-8324-5E4C77E72F09}" type="presParOf" srcId="{D9381E69-101E-4A6E-972A-9AD6CF23D9F1}" destId="{C7491FCF-0AEF-45BC-88C4-44B8F3C2FA3D}" srcOrd="0" destOrd="0" presId="urn:microsoft.com/office/officeart/2005/8/layout/orgChart1"/>
    <dgm:cxn modelId="{224373F2-2E6B-4992-9646-B8281AAC83E7}" type="presParOf" srcId="{D9381E69-101E-4A6E-972A-9AD6CF23D9F1}" destId="{5298A009-A98D-48AA-A47E-C817D02C9E1C}" srcOrd="1" destOrd="0" presId="urn:microsoft.com/office/officeart/2005/8/layout/orgChart1"/>
    <dgm:cxn modelId="{5F5ACC4F-1075-4E54-80F0-4AE10AD1F1E0}" type="presParOf" srcId="{A2D48DCE-6688-4DD5-A921-61343AA6DD7B}" destId="{D1CD5008-0732-47B8-BCB8-B544E15F8699}" srcOrd="1" destOrd="0" presId="urn:microsoft.com/office/officeart/2005/8/layout/orgChart1"/>
    <dgm:cxn modelId="{53E3B248-30DD-4CAB-9ADD-3EC01360F323}" type="presParOf" srcId="{D1CD5008-0732-47B8-BCB8-B544E15F8699}" destId="{7663CE04-8C74-4D35-AE76-6ABE864B198C}" srcOrd="0" destOrd="0" presId="urn:microsoft.com/office/officeart/2005/8/layout/orgChart1"/>
    <dgm:cxn modelId="{A362F51C-1C59-4042-9BCB-4E76BFD4E9FC}" type="presParOf" srcId="{D1CD5008-0732-47B8-BCB8-B544E15F8699}" destId="{70A7484D-2EB7-4C5A-9854-8840EC621773}" srcOrd="1" destOrd="0" presId="urn:microsoft.com/office/officeart/2005/8/layout/orgChart1"/>
    <dgm:cxn modelId="{AC630D82-872E-4F2E-AF64-DB3883C0E420}" type="presParOf" srcId="{70A7484D-2EB7-4C5A-9854-8840EC621773}" destId="{B4DD2011-03BC-48D7-B19B-AAC5756D1A7C}" srcOrd="0" destOrd="0" presId="urn:microsoft.com/office/officeart/2005/8/layout/orgChart1"/>
    <dgm:cxn modelId="{9A9170BC-F6DA-4B83-9BB1-EF0B3812D535}" type="presParOf" srcId="{B4DD2011-03BC-48D7-B19B-AAC5756D1A7C}" destId="{D91DE8DD-8EDD-44D9-A8A2-2E3DA46F906A}" srcOrd="0" destOrd="0" presId="urn:microsoft.com/office/officeart/2005/8/layout/orgChart1"/>
    <dgm:cxn modelId="{8967C538-5E4D-4B83-B28B-492E842526B2}" type="presParOf" srcId="{B4DD2011-03BC-48D7-B19B-AAC5756D1A7C}" destId="{A9C38A86-352D-4402-82D8-717D55E5C236}" srcOrd="1" destOrd="0" presId="urn:microsoft.com/office/officeart/2005/8/layout/orgChart1"/>
    <dgm:cxn modelId="{040A745F-3B49-423C-985B-7968F3555524}" type="presParOf" srcId="{70A7484D-2EB7-4C5A-9854-8840EC621773}" destId="{4A3A50E2-81DA-4088-BE0A-C71509A49758}" srcOrd="1" destOrd="0" presId="urn:microsoft.com/office/officeart/2005/8/layout/orgChart1"/>
    <dgm:cxn modelId="{68711CBF-BACA-40B5-94C1-C5AFE399D004}" type="presParOf" srcId="{70A7484D-2EB7-4C5A-9854-8840EC621773}" destId="{7144012B-11F0-4836-9B4E-55C14E4B4DFE}" srcOrd="2" destOrd="0" presId="urn:microsoft.com/office/officeart/2005/8/layout/orgChart1"/>
    <dgm:cxn modelId="{05C195C2-7CD4-46CB-BB85-13E861AE68F2}" type="presParOf" srcId="{A2D48DCE-6688-4DD5-A921-61343AA6DD7B}" destId="{5693EF16-2996-4124-9EBA-7482511D1D4B}" srcOrd="2" destOrd="0" presId="urn:microsoft.com/office/officeart/2005/8/layout/orgChart1"/>
    <dgm:cxn modelId="{9AC21FCE-11B6-4A88-837E-AF2ED38B5940}" type="presParOf" srcId="{7AD0AC8A-5244-4BDB-8654-347F801B1804}" destId="{D22D666A-0D96-47AC-A5E0-93E4739C4D41}" srcOrd="2" destOrd="0" presId="urn:microsoft.com/office/officeart/2005/8/layout/orgChart1"/>
    <dgm:cxn modelId="{91D53CCC-C692-4138-A506-A52A2EE7B0E4}" type="presParOf" srcId="{52C9B077-12E9-45C5-865F-EDAB4676E4B1}" destId="{402E6998-74DF-460C-90FE-22CACF0F53BB}" srcOrd="4" destOrd="0" presId="urn:microsoft.com/office/officeart/2005/8/layout/orgChart1"/>
    <dgm:cxn modelId="{E36BCC40-C295-4E62-BE40-D356BD9777EC}" type="presParOf" srcId="{52C9B077-12E9-45C5-865F-EDAB4676E4B1}" destId="{FBC2252E-D083-4AB8-9856-7A649A25DEE6}" srcOrd="5" destOrd="0" presId="urn:microsoft.com/office/officeart/2005/8/layout/orgChart1"/>
    <dgm:cxn modelId="{A3ABB1C1-1B6A-4042-8091-8ED5686C8B73}" type="presParOf" srcId="{FBC2252E-D083-4AB8-9856-7A649A25DEE6}" destId="{EC37EA9B-8689-4E47-8746-56675AF03F9D}" srcOrd="0" destOrd="0" presId="urn:microsoft.com/office/officeart/2005/8/layout/orgChart1"/>
    <dgm:cxn modelId="{C027D408-540B-4DE0-8407-C8DDDC9AE4CA}" type="presParOf" srcId="{EC37EA9B-8689-4E47-8746-56675AF03F9D}" destId="{A1524F9A-64D9-488E-AF9A-FF9C7109CEA2}" srcOrd="0" destOrd="0" presId="urn:microsoft.com/office/officeart/2005/8/layout/orgChart1"/>
    <dgm:cxn modelId="{C8C51482-3466-499F-81D8-683858C01BCE}" type="presParOf" srcId="{EC37EA9B-8689-4E47-8746-56675AF03F9D}" destId="{34D5D184-6994-45E7-872A-A17AFE5FEB2F}" srcOrd="1" destOrd="0" presId="urn:microsoft.com/office/officeart/2005/8/layout/orgChart1"/>
    <dgm:cxn modelId="{075C9F0C-7631-48A2-8779-BC0F7BD75CFC}" type="presParOf" srcId="{FBC2252E-D083-4AB8-9856-7A649A25DEE6}" destId="{CFFC996A-0D29-4F32-9B79-8DC9513DE17F}" srcOrd="1" destOrd="0" presId="urn:microsoft.com/office/officeart/2005/8/layout/orgChart1"/>
    <dgm:cxn modelId="{3D22543C-2643-430D-9B77-BFB2EC661D27}" type="presParOf" srcId="{CFFC996A-0D29-4F32-9B79-8DC9513DE17F}" destId="{9DFCA3E0-EE9F-4E13-8972-A5F8A3A559F6}" srcOrd="0" destOrd="0" presId="urn:microsoft.com/office/officeart/2005/8/layout/orgChart1"/>
    <dgm:cxn modelId="{34D11722-442E-429C-A482-F6A73FBE0947}" type="presParOf" srcId="{CFFC996A-0D29-4F32-9B79-8DC9513DE17F}" destId="{725FDBE2-05E1-4A98-AD51-0969BD7F2ECB}" srcOrd="1" destOrd="0" presId="urn:microsoft.com/office/officeart/2005/8/layout/orgChart1"/>
    <dgm:cxn modelId="{6BAD33A2-9DB5-4CF2-BED5-5F8C9E9A1B9A}" type="presParOf" srcId="{725FDBE2-05E1-4A98-AD51-0969BD7F2ECB}" destId="{144D55AD-DA13-4D6D-A4E9-D23033C9191A}" srcOrd="0" destOrd="0" presId="urn:microsoft.com/office/officeart/2005/8/layout/orgChart1"/>
    <dgm:cxn modelId="{463DEE97-E82E-4409-B84C-D26CA3C085E9}" type="presParOf" srcId="{144D55AD-DA13-4D6D-A4E9-D23033C9191A}" destId="{9B085564-6F39-440D-9B0D-73A7C8EA72CE}" srcOrd="0" destOrd="0" presId="urn:microsoft.com/office/officeart/2005/8/layout/orgChart1"/>
    <dgm:cxn modelId="{31FE5FE0-F7D8-4CE7-8654-11610A4358DA}" type="presParOf" srcId="{144D55AD-DA13-4D6D-A4E9-D23033C9191A}" destId="{73E10153-C893-461E-831A-9F97C0357B33}" srcOrd="1" destOrd="0" presId="urn:microsoft.com/office/officeart/2005/8/layout/orgChart1"/>
    <dgm:cxn modelId="{E7692D5B-7A62-4C3C-9814-FEA4663704F9}" type="presParOf" srcId="{725FDBE2-05E1-4A98-AD51-0969BD7F2ECB}" destId="{7950C100-D2DB-4C84-979B-A425DC86BF79}" srcOrd="1" destOrd="0" presId="urn:microsoft.com/office/officeart/2005/8/layout/orgChart1"/>
    <dgm:cxn modelId="{318E4465-4821-4B37-9B73-FC5E1C83EDE9}" type="presParOf" srcId="{725FDBE2-05E1-4A98-AD51-0969BD7F2ECB}" destId="{32EED13E-F352-413E-A484-613165B28F61}" srcOrd="2" destOrd="0" presId="urn:microsoft.com/office/officeart/2005/8/layout/orgChart1"/>
    <dgm:cxn modelId="{E99E6A41-9CC0-4BDD-A683-59C81FEDBC92}" type="presParOf" srcId="{CFFC996A-0D29-4F32-9B79-8DC9513DE17F}" destId="{6D13B0F9-6542-41CB-B18C-F448675CE06E}" srcOrd="2" destOrd="0" presId="urn:microsoft.com/office/officeart/2005/8/layout/orgChart1"/>
    <dgm:cxn modelId="{F70AE1C7-1D18-4A2B-AA43-5872D809FECC}" type="presParOf" srcId="{CFFC996A-0D29-4F32-9B79-8DC9513DE17F}" destId="{2BEEA67C-2EB2-460D-BC35-4D8E8C355EEA}" srcOrd="3" destOrd="0" presId="urn:microsoft.com/office/officeart/2005/8/layout/orgChart1"/>
    <dgm:cxn modelId="{30CEBD0D-7762-4658-B17D-96A787BE6CF9}" type="presParOf" srcId="{2BEEA67C-2EB2-460D-BC35-4D8E8C355EEA}" destId="{7C839734-1C52-401B-B30E-A94422B6F6E0}" srcOrd="0" destOrd="0" presId="urn:microsoft.com/office/officeart/2005/8/layout/orgChart1"/>
    <dgm:cxn modelId="{B235728A-6986-4BF3-98C2-F269C9F58302}" type="presParOf" srcId="{7C839734-1C52-401B-B30E-A94422B6F6E0}" destId="{05B1A936-4E3B-4985-975A-3CFAFFC60C32}" srcOrd="0" destOrd="0" presId="urn:microsoft.com/office/officeart/2005/8/layout/orgChart1"/>
    <dgm:cxn modelId="{7A0D8901-07D2-4540-95A4-C93D97206976}" type="presParOf" srcId="{7C839734-1C52-401B-B30E-A94422B6F6E0}" destId="{8989BD92-653A-49A9-BB16-634B9288DB52}" srcOrd="1" destOrd="0" presId="urn:microsoft.com/office/officeart/2005/8/layout/orgChart1"/>
    <dgm:cxn modelId="{D9799C7B-2A7B-40D9-887E-0E71B37EFC9E}" type="presParOf" srcId="{2BEEA67C-2EB2-460D-BC35-4D8E8C355EEA}" destId="{F51203A6-3CDB-4467-83F1-BDF9F49CACDA}" srcOrd="1" destOrd="0" presId="urn:microsoft.com/office/officeart/2005/8/layout/orgChart1"/>
    <dgm:cxn modelId="{BC67F591-F713-47E6-93C2-9349DC6274C3}" type="presParOf" srcId="{2BEEA67C-2EB2-460D-BC35-4D8E8C355EEA}" destId="{5C825C25-0763-4318-80A3-D46295043889}" srcOrd="2" destOrd="0" presId="urn:microsoft.com/office/officeart/2005/8/layout/orgChart1"/>
    <dgm:cxn modelId="{7E9DB3D7-FC94-488D-AE0B-790D177A432A}" type="presParOf" srcId="{CFFC996A-0D29-4F32-9B79-8DC9513DE17F}" destId="{4503D343-7D4D-4E05-8BC6-85EAC17C1407}" srcOrd="4" destOrd="0" presId="urn:microsoft.com/office/officeart/2005/8/layout/orgChart1"/>
    <dgm:cxn modelId="{5F5FE772-8884-41BF-8449-277C2D8E4B43}" type="presParOf" srcId="{CFFC996A-0D29-4F32-9B79-8DC9513DE17F}" destId="{CEE8D6AB-194E-4776-BFDA-3B6EA981E8F4}" srcOrd="5" destOrd="0" presId="urn:microsoft.com/office/officeart/2005/8/layout/orgChart1"/>
    <dgm:cxn modelId="{55118AD0-E56C-4E28-9AD2-8019275E0CBD}" type="presParOf" srcId="{CEE8D6AB-194E-4776-BFDA-3B6EA981E8F4}" destId="{37C617CB-3068-449D-B714-BA8235222E54}" srcOrd="0" destOrd="0" presId="urn:microsoft.com/office/officeart/2005/8/layout/orgChart1"/>
    <dgm:cxn modelId="{DF7CAC2C-234F-4C58-B602-A78904E5B28F}" type="presParOf" srcId="{37C617CB-3068-449D-B714-BA8235222E54}" destId="{D0609F66-4256-414E-B725-F524B8B38670}" srcOrd="0" destOrd="0" presId="urn:microsoft.com/office/officeart/2005/8/layout/orgChart1"/>
    <dgm:cxn modelId="{C2DF9985-18EF-49D3-A939-11549821DD79}" type="presParOf" srcId="{37C617CB-3068-449D-B714-BA8235222E54}" destId="{BF918671-16BF-45A7-9EFD-4A6D8856AF0B}" srcOrd="1" destOrd="0" presId="urn:microsoft.com/office/officeart/2005/8/layout/orgChart1"/>
    <dgm:cxn modelId="{503014CE-4567-4813-9796-5490CDF8B5B3}" type="presParOf" srcId="{CEE8D6AB-194E-4776-BFDA-3B6EA981E8F4}" destId="{EE22426F-2227-42D2-9C04-D0F6A868F87A}" srcOrd="1" destOrd="0" presId="urn:microsoft.com/office/officeart/2005/8/layout/orgChart1"/>
    <dgm:cxn modelId="{0449F992-6D2D-4806-9CBE-7CEB6F851D9D}" type="presParOf" srcId="{CEE8D6AB-194E-4776-BFDA-3B6EA981E8F4}" destId="{9EBB8674-8898-485C-919F-4DAD2159608E}" srcOrd="2" destOrd="0" presId="urn:microsoft.com/office/officeart/2005/8/layout/orgChart1"/>
    <dgm:cxn modelId="{1B0B6074-D234-451A-A8AF-319AE4C896A5}" type="presParOf" srcId="{FBC2252E-D083-4AB8-9856-7A649A25DEE6}" destId="{67639539-87E9-452D-A319-3FC422A2183B}" srcOrd="2" destOrd="0" presId="urn:microsoft.com/office/officeart/2005/8/layout/orgChart1"/>
    <dgm:cxn modelId="{1EEB713C-E5E2-4A1D-9424-7B2C20BFE4AF}" type="presParOf" srcId="{52C9B077-12E9-45C5-865F-EDAB4676E4B1}" destId="{C743976F-6CFC-4F93-90F3-91F43452125D}" srcOrd="6" destOrd="0" presId="urn:microsoft.com/office/officeart/2005/8/layout/orgChart1"/>
    <dgm:cxn modelId="{E014F550-FB5A-475E-9360-E7C044EC01FD}" type="presParOf" srcId="{52C9B077-12E9-45C5-865F-EDAB4676E4B1}" destId="{F3B3744D-5643-4120-B8FD-71123FE56813}" srcOrd="7" destOrd="0" presId="urn:microsoft.com/office/officeart/2005/8/layout/orgChart1"/>
    <dgm:cxn modelId="{8ED2EEC8-ACC8-44C7-8960-3F5B848E796A}" type="presParOf" srcId="{F3B3744D-5643-4120-B8FD-71123FE56813}" destId="{30D33AA2-3326-4318-A411-E3C91B162B75}" srcOrd="0" destOrd="0" presId="urn:microsoft.com/office/officeart/2005/8/layout/orgChart1"/>
    <dgm:cxn modelId="{C4FDEE07-99A7-4C33-8E83-833CDD2399BF}" type="presParOf" srcId="{30D33AA2-3326-4318-A411-E3C91B162B75}" destId="{22696A34-A917-4574-9CC1-3DDDC8551224}" srcOrd="0" destOrd="0" presId="urn:microsoft.com/office/officeart/2005/8/layout/orgChart1"/>
    <dgm:cxn modelId="{B740457F-95A6-4CC3-A531-429D727F209B}" type="presParOf" srcId="{30D33AA2-3326-4318-A411-E3C91B162B75}" destId="{4D2C80B8-1859-406A-9FEE-31F17482EE32}" srcOrd="1" destOrd="0" presId="urn:microsoft.com/office/officeart/2005/8/layout/orgChart1"/>
    <dgm:cxn modelId="{9E92915A-FFFA-4D97-A197-8CBC4A0C1E0C}" type="presParOf" srcId="{F3B3744D-5643-4120-B8FD-71123FE56813}" destId="{07CE5E53-C427-4C42-8E5C-9BFE7EC2C293}" srcOrd="1" destOrd="0" presId="urn:microsoft.com/office/officeart/2005/8/layout/orgChart1"/>
    <dgm:cxn modelId="{6097987E-29FB-4735-BFDE-AED963E5C0DF}" type="presParOf" srcId="{07CE5E53-C427-4C42-8E5C-9BFE7EC2C293}" destId="{DBEE8213-7B11-4DE3-AC1B-A682A5466104}" srcOrd="0" destOrd="0" presId="urn:microsoft.com/office/officeart/2005/8/layout/orgChart1"/>
    <dgm:cxn modelId="{C95CA5EC-A2DA-4A0F-9F0E-2F6E2A446CCE}" type="presParOf" srcId="{07CE5E53-C427-4C42-8E5C-9BFE7EC2C293}" destId="{5C7E15A1-3D19-4DFF-BB56-35EEFA8098F8}" srcOrd="1" destOrd="0" presId="urn:microsoft.com/office/officeart/2005/8/layout/orgChart1"/>
    <dgm:cxn modelId="{1DCAFCAC-2DAA-488C-B241-19DE2EE65E33}" type="presParOf" srcId="{5C7E15A1-3D19-4DFF-BB56-35EEFA8098F8}" destId="{9FDCDE66-B01B-49F4-8946-C662E5EBE9FD}" srcOrd="0" destOrd="0" presId="urn:microsoft.com/office/officeart/2005/8/layout/orgChart1"/>
    <dgm:cxn modelId="{525771AE-C1E1-4F04-920F-7B3C1D0D476D}" type="presParOf" srcId="{9FDCDE66-B01B-49F4-8946-C662E5EBE9FD}" destId="{3664E209-89F5-4D2A-B5D3-0A4DCEBEBC6C}" srcOrd="0" destOrd="0" presId="urn:microsoft.com/office/officeart/2005/8/layout/orgChart1"/>
    <dgm:cxn modelId="{702279DC-349A-4621-BD3B-DBACD3CD1250}" type="presParOf" srcId="{9FDCDE66-B01B-49F4-8946-C662E5EBE9FD}" destId="{2DD334EF-4FE6-4221-893C-CC1AAE4B1292}" srcOrd="1" destOrd="0" presId="urn:microsoft.com/office/officeart/2005/8/layout/orgChart1"/>
    <dgm:cxn modelId="{472850D4-0835-407F-A3A8-16233D7701E0}" type="presParOf" srcId="{5C7E15A1-3D19-4DFF-BB56-35EEFA8098F8}" destId="{69E2AEA9-8B80-4A16-B77B-33FC91537522}" srcOrd="1" destOrd="0" presId="urn:microsoft.com/office/officeart/2005/8/layout/orgChart1"/>
    <dgm:cxn modelId="{42F5D822-47FB-4D0F-9FA0-61F3BEFF9477}" type="presParOf" srcId="{69E2AEA9-8B80-4A16-B77B-33FC91537522}" destId="{2FA21B42-7CBE-4E0E-B9ED-3A33EAB2051A}" srcOrd="0" destOrd="0" presId="urn:microsoft.com/office/officeart/2005/8/layout/orgChart1"/>
    <dgm:cxn modelId="{0EE94EE1-AD68-4649-8E8D-8FEAE4511983}" type="presParOf" srcId="{69E2AEA9-8B80-4A16-B77B-33FC91537522}" destId="{804A6266-B248-44D7-8E46-3DD8623CB91C}" srcOrd="1" destOrd="0" presId="urn:microsoft.com/office/officeart/2005/8/layout/orgChart1"/>
    <dgm:cxn modelId="{D5CDBB7D-A5DC-4945-A021-3DB39261A5C7}" type="presParOf" srcId="{804A6266-B248-44D7-8E46-3DD8623CB91C}" destId="{3B3BF507-E5F5-4194-B7D4-7297F6A8D356}" srcOrd="0" destOrd="0" presId="urn:microsoft.com/office/officeart/2005/8/layout/orgChart1"/>
    <dgm:cxn modelId="{01E813B0-61C7-4F5F-AA9C-1DD331D7000B}" type="presParOf" srcId="{3B3BF507-E5F5-4194-B7D4-7297F6A8D356}" destId="{21464025-245E-4A19-A5E5-7BF077D208BB}" srcOrd="0" destOrd="0" presId="urn:microsoft.com/office/officeart/2005/8/layout/orgChart1"/>
    <dgm:cxn modelId="{4BAB515C-F23E-4478-B6E8-193788DB906F}" type="presParOf" srcId="{3B3BF507-E5F5-4194-B7D4-7297F6A8D356}" destId="{7EECFDE2-D830-40C6-868E-56C80DDC83BC}" srcOrd="1" destOrd="0" presId="urn:microsoft.com/office/officeart/2005/8/layout/orgChart1"/>
    <dgm:cxn modelId="{7B42EA57-5045-471B-8451-11D2337E7C62}" type="presParOf" srcId="{804A6266-B248-44D7-8E46-3DD8623CB91C}" destId="{83653F98-C012-4693-822B-C8D7ABD56321}" srcOrd="1" destOrd="0" presId="urn:microsoft.com/office/officeart/2005/8/layout/orgChart1"/>
    <dgm:cxn modelId="{A4524397-5C6C-46F5-A6FF-D79033184735}" type="presParOf" srcId="{804A6266-B248-44D7-8E46-3DD8623CB91C}" destId="{091E965B-83EA-4040-8745-C7001BED8F09}" srcOrd="2" destOrd="0" presId="urn:microsoft.com/office/officeart/2005/8/layout/orgChart1"/>
    <dgm:cxn modelId="{4B122282-9348-43DD-A05B-BCF1BE86079D}" type="presParOf" srcId="{69E2AEA9-8B80-4A16-B77B-33FC91537522}" destId="{E88EA876-54DE-4C73-9F7D-3D88E1E5E83D}" srcOrd="2" destOrd="0" presId="urn:microsoft.com/office/officeart/2005/8/layout/orgChart1"/>
    <dgm:cxn modelId="{E6D7B4BE-99CF-4A03-BE0B-E027A6EC65CD}" type="presParOf" srcId="{69E2AEA9-8B80-4A16-B77B-33FC91537522}" destId="{30671514-D142-44D3-A0B5-D2C971DB3368}" srcOrd="3" destOrd="0" presId="urn:microsoft.com/office/officeart/2005/8/layout/orgChart1"/>
    <dgm:cxn modelId="{04526D67-AB8C-482C-9848-AB90CC15D065}" type="presParOf" srcId="{30671514-D142-44D3-A0B5-D2C971DB3368}" destId="{6C221779-2C69-4507-93AC-9B3DC33DCC20}" srcOrd="0" destOrd="0" presId="urn:microsoft.com/office/officeart/2005/8/layout/orgChart1"/>
    <dgm:cxn modelId="{24A2081B-B755-4205-8A1A-BDA43970A3C0}" type="presParOf" srcId="{6C221779-2C69-4507-93AC-9B3DC33DCC20}" destId="{B2173AF0-0E7F-442C-800E-D62E449A5B42}" srcOrd="0" destOrd="0" presId="urn:microsoft.com/office/officeart/2005/8/layout/orgChart1"/>
    <dgm:cxn modelId="{FDBD4825-6648-43E0-BF00-D88B28490609}" type="presParOf" srcId="{6C221779-2C69-4507-93AC-9B3DC33DCC20}" destId="{794BBC34-14BE-49A4-B2C0-1C28A90CA6FC}" srcOrd="1" destOrd="0" presId="urn:microsoft.com/office/officeart/2005/8/layout/orgChart1"/>
    <dgm:cxn modelId="{E72C4DA0-3737-4F92-99AF-18733F85D98A}" type="presParOf" srcId="{30671514-D142-44D3-A0B5-D2C971DB3368}" destId="{9F135E2B-727F-4707-B86D-D08507A2940F}" srcOrd="1" destOrd="0" presId="urn:microsoft.com/office/officeart/2005/8/layout/orgChart1"/>
    <dgm:cxn modelId="{DB71DE9D-2D1C-44B9-8904-E6D70E794DE0}" type="presParOf" srcId="{30671514-D142-44D3-A0B5-D2C971DB3368}" destId="{AB23CE49-2913-43AB-AB47-802869E3B399}" srcOrd="2" destOrd="0" presId="urn:microsoft.com/office/officeart/2005/8/layout/orgChart1"/>
    <dgm:cxn modelId="{A6BCB634-2AC4-4746-A490-252BA0F04D89}" type="presParOf" srcId="{5C7E15A1-3D19-4DFF-BB56-35EEFA8098F8}" destId="{B50EC558-00EC-44CF-82F6-79DEA80064F3}" srcOrd="2" destOrd="0" presId="urn:microsoft.com/office/officeart/2005/8/layout/orgChart1"/>
    <dgm:cxn modelId="{82A0B098-8E6D-4F90-8888-740E3ACA1E72}" type="presParOf" srcId="{F3B3744D-5643-4120-B8FD-71123FE56813}" destId="{B13F34A1-9258-4C7E-BAD2-C18C81EF75FA}" srcOrd="2" destOrd="0" presId="urn:microsoft.com/office/officeart/2005/8/layout/orgChart1"/>
    <dgm:cxn modelId="{FE18F6CC-755D-4D45-BD91-B646A1E12EF0}" type="presParOf" srcId="{52C9B077-12E9-45C5-865F-EDAB4676E4B1}" destId="{80D5149D-8A69-4027-BEB5-F204331D942B}" srcOrd="8" destOrd="0" presId="urn:microsoft.com/office/officeart/2005/8/layout/orgChart1"/>
    <dgm:cxn modelId="{2BB8FCB7-E350-49D3-B588-5D2745C821FD}" type="presParOf" srcId="{52C9B077-12E9-45C5-865F-EDAB4676E4B1}" destId="{877C5FB0-EB11-467C-86B7-7C72EF0A6D04}" srcOrd="9" destOrd="0" presId="urn:microsoft.com/office/officeart/2005/8/layout/orgChart1"/>
    <dgm:cxn modelId="{E76EFB02-3E86-4E20-963C-2F3D3A64B756}" type="presParOf" srcId="{877C5FB0-EB11-467C-86B7-7C72EF0A6D04}" destId="{6F6DC074-C8EF-48E5-8795-906AE9533606}" srcOrd="0" destOrd="0" presId="urn:microsoft.com/office/officeart/2005/8/layout/orgChart1"/>
    <dgm:cxn modelId="{305A918F-C864-4FDA-A4F7-846D3D69505B}" type="presParOf" srcId="{6F6DC074-C8EF-48E5-8795-906AE9533606}" destId="{67DBDB6D-F5E0-4749-900B-2DD67D90A7F4}" srcOrd="0" destOrd="0" presId="urn:microsoft.com/office/officeart/2005/8/layout/orgChart1"/>
    <dgm:cxn modelId="{2AE7AE05-A074-4A9B-90E5-D51B96F6B4D1}" type="presParOf" srcId="{6F6DC074-C8EF-48E5-8795-906AE9533606}" destId="{FB53FA9B-A392-4B20-BCBF-E7F14ED0DFDF}" srcOrd="1" destOrd="0" presId="urn:microsoft.com/office/officeart/2005/8/layout/orgChart1"/>
    <dgm:cxn modelId="{5D9B33F3-9A88-4E25-B0EF-EF6568DD9D5A}" type="presParOf" srcId="{877C5FB0-EB11-467C-86B7-7C72EF0A6D04}" destId="{2EDF67CD-99F1-40CE-8088-229EABA01204}" srcOrd="1" destOrd="0" presId="urn:microsoft.com/office/officeart/2005/8/layout/orgChart1"/>
    <dgm:cxn modelId="{64878EDE-F6D9-47FF-91B7-C565CA41268B}" type="presParOf" srcId="{877C5FB0-EB11-467C-86B7-7C72EF0A6D04}" destId="{23A2881C-BC78-4550-A495-05A448B95DC0}" srcOrd="2" destOrd="0" presId="urn:microsoft.com/office/officeart/2005/8/layout/orgChart1"/>
    <dgm:cxn modelId="{3E045681-F679-4E5A-9547-103AB0E01EE4}" type="presParOf" srcId="{873CF249-253A-48D7-9270-480AE313F4F3}" destId="{EB984AFA-636E-400B-A480-C6A269005EAC}" srcOrd="2" destOrd="0" presId="urn:microsoft.com/office/officeart/2005/8/layout/orgChart1"/>
    <dgm:cxn modelId="{9F842AFC-45D6-4FB1-B277-BBF200F711DD}" type="presParOf" srcId="{5163010D-2ADE-4A83-A7DF-30C224D238EF}" destId="{9BC6F089-9F6E-4F9C-B23B-F087BA99DDE7}" srcOrd="2" destOrd="0" presId="urn:microsoft.com/office/officeart/2005/8/layout/orgChart1"/>
    <dgm:cxn modelId="{3D9BDB80-F9A2-472E-88DF-F57659009A0B}" type="presParOf" srcId="{9BC6F089-9F6E-4F9C-B23B-F087BA99DDE7}" destId="{B86EE87F-E6DE-4102-AD5F-41FC0A60C4F3}" srcOrd="0" destOrd="0" presId="urn:microsoft.com/office/officeart/2005/8/layout/orgChart1"/>
    <dgm:cxn modelId="{2B35BFC9-DAB7-434E-83FC-59487ADD6B0A}" type="presParOf" srcId="{9BC6F089-9F6E-4F9C-B23B-F087BA99DDE7}" destId="{0E53F086-D523-48F0-B3EA-76FBEF4B413F}" srcOrd="1" destOrd="0" presId="urn:microsoft.com/office/officeart/2005/8/layout/orgChart1"/>
    <dgm:cxn modelId="{9F6E673D-AC94-4183-9050-7BD21CEC51DF}" type="presParOf" srcId="{0E53F086-D523-48F0-B3EA-76FBEF4B413F}" destId="{CBC8859D-C5AC-46A5-95C4-7631A91C2C27}" srcOrd="0" destOrd="0" presId="urn:microsoft.com/office/officeart/2005/8/layout/orgChart1"/>
    <dgm:cxn modelId="{229D5577-421E-4B1C-82D2-5F0C81297230}" type="presParOf" srcId="{CBC8859D-C5AC-46A5-95C4-7631A91C2C27}" destId="{097565B4-1C8F-43A3-9FEB-F84BA69C30EC}" srcOrd="0" destOrd="0" presId="urn:microsoft.com/office/officeart/2005/8/layout/orgChart1"/>
    <dgm:cxn modelId="{68351F84-48D2-4067-8A4B-76DC3CAED88C}" type="presParOf" srcId="{CBC8859D-C5AC-46A5-95C4-7631A91C2C27}" destId="{17237D1F-BD8A-4AA2-93C2-B16BB74FE922}" srcOrd="1" destOrd="0" presId="urn:microsoft.com/office/officeart/2005/8/layout/orgChart1"/>
    <dgm:cxn modelId="{BA8110CB-5768-4F92-B7C8-D0993CA19F8A}" type="presParOf" srcId="{0E53F086-D523-48F0-B3EA-76FBEF4B413F}" destId="{964D4571-258C-471E-B502-8E8D7378A267}" srcOrd="1" destOrd="0" presId="urn:microsoft.com/office/officeart/2005/8/layout/orgChart1"/>
    <dgm:cxn modelId="{B1E053E5-E96B-4392-B10C-762DF535D4F4}" type="presParOf" srcId="{0E53F086-D523-48F0-B3EA-76FBEF4B413F}" destId="{9F968CE0-B94A-4519-8635-955A28E47DAB}" srcOrd="2" destOrd="0" presId="urn:microsoft.com/office/officeart/2005/8/layout/orgChart1"/>
    <dgm:cxn modelId="{373402D2-947D-4F58-A2A4-1C8772D8D91A}" type="presParOf" srcId="{9F968CE0-B94A-4519-8635-955A28E47DAB}" destId="{59CC9631-9D71-414F-9043-07B7B8AADFCD}" srcOrd="0" destOrd="0" presId="urn:microsoft.com/office/officeart/2005/8/layout/orgChart1"/>
    <dgm:cxn modelId="{0F3C879F-020E-4008-AD59-D6561C8BBCDB}" type="presParOf" srcId="{9F968CE0-B94A-4519-8635-955A28E47DAB}" destId="{3059106F-DDD0-4366-A7D5-D49EACF073BE}" srcOrd="1" destOrd="0" presId="urn:microsoft.com/office/officeart/2005/8/layout/orgChart1"/>
    <dgm:cxn modelId="{EB3FF46D-08E2-4823-AE78-876B614F4EB3}" type="presParOf" srcId="{3059106F-DDD0-4366-A7D5-D49EACF073BE}" destId="{BB5AF1F6-D443-481E-AA44-776E00A39055}" srcOrd="0" destOrd="0" presId="urn:microsoft.com/office/officeart/2005/8/layout/orgChart1"/>
    <dgm:cxn modelId="{6FA1F7E7-8E02-4A21-9DF7-E756B2816DCC}" type="presParOf" srcId="{BB5AF1F6-D443-481E-AA44-776E00A39055}" destId="{851FB1B4-E038-4E5E-951D-A9A0C26FA411}" srcOrd="0" destOrd="0" presId="urn:microsoft.com/office/officeart/2005/8/layout/orgChart1"/>
    <dgm:cxn modelId="{FBCDFFEB-842A-4A1C-89DC-80BF74B919DC}" type="presParOf" srcId="{BB5AF1F6-D443-481E-AA44-776E00A39055}" destId="{30A6F740-C5F9-4067-A2C0-5E558D98C733}" srcOrd="1" destOrd="0" presId="urn:microsoft.com/office/officeart/2005/8/layout/orgChart1"/>
    <dgm:cxn modelId="{23255E0C-42EE-405A-BE75-FA8ABC4ADCF4}" type="presParOf" srcId="{3059106F-DDD0-4366-A7D5-D49EACF073BE}" destId="{E1019EF7-3559-4DED-A94A-9A51B9703408}" srcOrd="1" destOrd="0" presId="urn:microsoft.com/office/officeart/2005/8/layout/orgChart1"/>
    <dgm:cxn modelId="{96B863D3-0EEC-40EC-8D57-75013193B3DF}" type="presParOf" srcId="{3059106F-DDD0-4366-A7D5-D49EACF073BE}" destId="{C8096F5D-98AE-48CD-80FE-FB1ADCCD5D5C}" srcOrd="2" destOrd="0" presId="urn:microsoft.com/office/officeart/2005/8/layout/orgChart1"/>
    <dgm:cxn modelId="{6313AF95-E89B-480B-8300-ED23CE6D8738}" type="presParOf" srcId="{9BC6F089-9F6E-4F9C-B23B-F087BA99DDE7}" destId="{BB3CC6E0-4C42-4B7A-965F-F9A5698DF0EF}" srcOrd="2" destOrd="0" presId="urn:microsoft.com/office/officeart/2005/8/layout/orgChart1"/>
    <dgm:cxn modelId="{3BD19F54-72AD-43D8-8204-6A0BC5DFC160}" type="presParOf" srcId="{9BC6F089-9F6E-4F9C-B23B-F087BA99DDE7}" destId="{409053BC-73DB-4832-AFE4-60E45F7251ED}" srcOrd="3" destOrd="0" presId="urn:microsoft.com/office/officeart/2005/8/layout/orgChart1"/>
    <dgm:cxn modelId="{59CB8A3D-50B7-4147-B843-9ADFF86A52E8}" type="presParOf" srcId="{409053BC-73DB-4832-AFE4-60E45F7251ED}" destId="{37C94A86-86B7-4835-9E96-2456CAED1830}" srcOrd="0" destOrd="0" presId="urn:microsoft.com/office/officeart/2005/8/layout/orgChart1"/>
    <dgm:cxn modelId="{3990F330-049B-4D8F-99CE-3DD17B22432B}" type="presParOf" srcId="{37C94A86-86B7-4835-9E96-2456CAED1830}" destId="{36D4B269-878D-4D9C-89AD-A150700B51D5}" srcOrd="0" destOrd="0" presId="urn:microsoft.com/office/officeart/2005/8/layout/orgChart1"/>
    <dgm:cxn modelId="{79D1D3A8-34A8-4ECB-AE91-EDA46E327745}" type="presParOf" srcId="{37C94A86-86B7-4835-9E96-2456CAED1830}" destId="{520D9D76-AC7D-493C-95E9-2C637C896284}" srcOrd="1" destOrd="0" presId="urn:microsoft.com/office/officeart/2005/8/layout/orgChart1"/>
    <dgm:cxn modelId="{A9B9C867-EF86-4253-805D-AD45E3F5F03B}" type="presParOf" srcId="{409053BC-73DB-4832-AFE4-60E45F7251ED}" destId="{08348BF4-6F50-4EEB-A986-A21995A05742}" srcOrd="1" destOrd="0" presId="urn:microsoft.com/office/officeart/2005/8/layout/orgChart1"/>
    <dgm:cxn modelId="{B4CA8D98-8AC3-4FD8-A435-619C06419B27}" type="presParOf" srcId="{409053BC-73DB-4832-AFE4-60E45F7251ED}" destId="{446D994E-00A1-48B4-A47A-01358E5BA104}" srcOrd="2" destOrd="0" presId="urn:microsoft.com/office/officeart/2005/8/layout/orgChart1"/>
    <dgm:cxn modelId="{B4B4E559-272A-45EE-B293-3B1B66970AFF}" type="presParOf" srcId="{446D994E-00A1-48B4-A47A-01358E5BA104}" destId="{BCC9D703-9B6B-491E-8BE3-7855E08D5695}" srcOrd="0" destOrd="0" presId="urn:microsoft.com/office/officeart/2005/8/layout/orgChart1"/>
    <dgm:cxn modelId="{0BFFE2C8-1D22-4750-A651-54335471B2E1}" type="presParOf" srcId="{446D994E-00A1-48B4-A47A-01358E5BA104}" destId="{C267C005-1110-4A7C-82F4-2D15D03642C0}" srcOrd="1" destOrd="0" presId="urn:microsoft.com/office/officeart/2005/8/layout/orgChart1"/>
    <dgm:cxn modelId="{6741CC98-5D79-45CE-90F6-D3CD098F4C2A}" type="presParOf" srcId="{C267C005-1110-4A7C-82F4-2D15D03642C0}" destId="{9E052B03-2AEE-4C53-8D9F-1F884C56AC6B}" srcOrd="0" destOrd="0" presId="urn:microsoft.com/office/officeart/2005/8/layout/orgChart1"/>
    <dgm:cxn modelId="{8CFCC97B-6F6A-4E57-A6AA-8020590B4028}" type="presParOf" srcId="{9E052B03-2AEE-4C53-8D9F-1F884C56AC6B}" destId="{B80AA71D-410A-441E-BFAC-DB710FD61F47}" srcOrd="0" destOrd="0" presId="urn:microsoft.com/office/officeart/2005/8/layout/orgChart1"/>
    <dgm:cxn modelId="{8649E511-62C5-44D3-8F08-11CC1FDEF432}" type="presParOf" srcId="{9E052B03-2AEE-4C53-8D9F-1F884C56AC6B}" destId="{CB576504-F6C3-4D08-974F-4060084E380A}" srcOrd="1" destOrd="0" presId="urn:microsoft.com/office/officeart/2005/8/layout/orgChart1"/>
    <dgm:cxn modelId="{0EAB37B9-4E8C-4FB3-9779-9242776D34E2}" type="presParOf" srcId="{C267C005-1110-4A7C-82F4-2D15D03642C0}" destId="{3EC98165-3624-47F6-96F0-2BF7CC427DF8}" srcOrd="1" destOrd="0" presId="urn:microsoft.com/office/officeart/2005/8/layout/orgChart1"/>
    <dgm:cxn modelId="{6F8E1F2C-35EC-4409-BA1C-CAC03C59A5CC}" type="presParOf" srcId="{C267C005-1110-4A7C-82F4-2D15D03642C0}" destId="{7EF19F45-59F8-467B-B5A3-DEC46D294A45}" srcOrd="2" destOrd="0" presId="urn:microsoft.com/office/officeart/2005/8/layout/orgChart1"/>
    <dgm:cxn modelId="{EA741819-FEA5-4396-9734-2B8CD04C550E}" type="presParOf" srcId="{7ADE9A00-2BC5-46C7-9468-5E0900955864}" destId="{4B86624D-D1C5-48E1-8D37-54D98A295E6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C9D703-9B6B-491E-8BE3-7855E08D5695}">
      <dsp:nvSpPr>
        <dsp:cNvPr id="0" name=""/>
        <dsp:cNvSpPr/>
      </dsp:nvSpPr>
      <dsp:spPr>
        <a:xfrm>
          <a:off x="8829643" y="2562462"/>
          <a:ext cx="91440" cy="399778"/>
        </a:xfrm>
        <a:custGeom>
          <a:avLst/>
          <a:gdLst/>
          <a:ahLst/>
          <a:cxnLst/>
          <a:rect l="0" t="0" r="0" b="0"/>
          <a:pathLst>
            <a:path>
              <a:moveTo>
                <a:pt x="121821" y="0"/>
              </a:moveTo>
              <a:lnTo>
                <a:pt x="121821" y="399778"/>
              </a:lnTo>
              <a:lnTo>
                <a:pt x="45720" y="39977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3CC6E0-4C42-4B7A-965F-F9A5698DF0EF}">
      <dsp:nvSpPr>
        <dsp:cNvPr id="0" name=""/>
        <dsp:cNvSpPr/>
      </dsp:nvSpPr>
      <dsp:spPr>
        <a:xfrm>
          <a:off x="8074480" y="2005446"/>
          <a:ext cx="514594" cy="3546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4609"/>
              </a:lnTo>
              <a:lnTo>
                <a:pt x="514594" y="35460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CC9631-9D71-414F-9043-07B7B8AADFCD}">
      <dsp:nvSpPr>
        <dsp:cNvPr id="0" name=""/>
        <dsp:cNvSpPr/>
      </dsp:nvSpPr>
      <dsp:spPr>
        <a:xfrm>
          <a:off x="7252977" y="2520040"/>
          <a:ext cx="91440" cy="363595"/>
        </a:xfrm>
        <a:custGeom>
          <a:avLst/>
          <a:gdLst/>
          <a:ahLst/>
          <a:cxnLst/>
          <a:rect l="0" t="0" r="0" b="0"/>
          <a:pathLst>
            <a:path>
              <a:moveTo>
                <a:pt x="121821" y="0"/>
              </a:moveTo>
              <a:lnTo>
                <a:pt x="121821" y="363595"/>
              </a:lnTo>
              <a:lnTo>
                <a:pt x="45720" y="36359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6EE87F-E6DE-4102-AD5F-41FC0A60C4F3}">
      <dsp:nvSpPr>
        <dsp:cNvPr id="0" name=""/>
        <dsp:cNvSpPr/>
      </dsp:nvSpPr>
      <dsp:spPr>
        <a:xfrm>
          <a:off x="7952658" y="2005446"/>
          <a:ext cx="91440" cy="333399"/>
        </a:xfrm>
        <a:custGeom>
          <a:avLst/>
          <a:gdLst/>
          <a:ahLst/>
          <a:cxnLst/>
          <a:rect l="0" t="0" r="0" b="0"/>
          <a:pathLst>
            <a:path>
              <a:moveTo>
                <a:pt x="121821" y="0"/>
              </a:moveTo>
              <a:lnTo>
                <a:pt x="121821" y="333399"/>
              </a:lnTo>
              <a:lnTo>
                <a:pt x="45720" y="33339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D5149D-8A69-4027-BEB5-F204331D942B}">
      <dsp:nvSpPr>
        <dsp:cNvPr id="0" name=""/>
        <dsp:cNvSpPr/>
      </dsp:nvSpPr>
      <dsp:spPr>
        <a:xfrm>
          <a:off x="8074480" y="3724409"/>
          <a:ext cx="4344332" cy="1522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101"/>
              </a:lnTo>
              <a:lnTo>
                <a:pt x="4344332" y="76101"/>
              </a:lnTo>
              <a:lnTo>
                <a:pt x="4344332" y="1522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8EA876-54DE-4C73-9F7D-3D88E1E5E83D}">
      <dsp:nvSpPr>
        <dsp:cNvPr id="0" name=""/>
        <dsp:cNvSpPr/>
      </dsp:nvSpPr>
      <dsp:spPr>
        <a:xfrm>
          <a:off x="11251916" y="4910393"/>
          <a:ext cx="108717" cy="8479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47993"/>
              </a:lnTo>
              <a:lnTo>
                <a:pt x="108717" y="84799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A21B42-7CBE-4E0E-B9ED-3A33EAB2051A}">
      <dsp:nvSpPr>
        <dsp:cNvPr id="0" name=""/>
        <dsp:cNvSpPr/>
      </dsp:nvSpPr>
      <dsp:spPr>
        <a:xfrm>
          <a:off x="11251916" y="4910393"/>
          <a:ext cx="108717" cy="3333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3399"/>
              </a:lnTo>
              <a:lnTo>
                <a:pt x="108717" y="33339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EE8213-7B11-4DE3-AC1B-A682A5466104}">
      <dsp:nvSpPr>
        <dsp:cNvPr id="0" name=""/>
        <dsp:cNvSpPr/>
      </dsp:nvSpPr>
      <dsp:spPr>
        <a:xfrm>
          <a:off x="11496108" y="4395799"/>
          <a:ext cx="91440" cy="1522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22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43976F-6CFC-4F93-90F3-91F43452125D}">
      <dsp:nvSpPr>
        <dsp:cNvPr id="0" name=""/>
        <dsp:cNvSpPr/>
      </dsp:nvSpPr>
      <dsp:spPr>
        <a:xfrm>
          <a:off x="8074480" y="3724409"/>
          <a:ext cx="3467347" cy="1522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101"/>
              </a:lnTo>
              <a:lnTo>
                <a:pt x="3467347" y="76101"/>
              </a:lnTo>
              <a:lnTo>
                <a:pt x="3467347" y="1522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03D343-7D4D-4E05-8BC6-85EAC17C1407}">
      <dsp:nvSpPr>
        <dsp:cNvPr id="0" name=""/>
        <dsp:cNvSpPr/>
      </dsp:nvSpPr>
      <dsp:spPr>
        <a:xfrm>
          <a:off x="10193735" y="4647124"/>
          <a:ext cx="108717" cy="21561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56187"/>
              </a:lnTo>
              <a:lnTo>
                <a:pt x="108717" y="215618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13B0F9-6542-41CB-B18C-F448675CE06E}">
      <dsp:nvSpPr>
        <dsp:cNvPr id="0" name=""/>
        <dsp:cNvSpPr/>
      </dsp:nvSpPr>
      <dsp:spPr>
        <a:xfrm>
          <a:off x="10193735" y="4647124"/>
          <a:ext cx="108717" cy="14879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87993"/>
              </a:lnTo>
              <a:lnTo>
                <a:pt x="108717" y="148799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FCA3E0-EE9F-4E13-8972-A5F8A3A559F6}">
      <dsp:nvSpPr>
        <dsp:cNvPr id="0" name=""/>
        <dsp:cNvSpPr/>
      </dsp:nvSpPr>
      <dsp:spPr>
        <a:xfrm>
          <a:off x="10193735" y="4647124"/>
          <a:ext cx="108717" cy="5765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6599"/>
              </a:lnTo>
              <a:lnTo>
                <a:pt x="108717" y="57659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2E6998-74DF-460C-90FE-22CACF0F53BB}">
      <dsp:nvSpPr>
        <dsp:cNvPr id="0" name=""/>
        <dsp:cNvSpPr/>
      </dsp:nvSpPr>
      <dsp:spPr>
        <a:xfrm>
          <a:off x="8074480" y="3724409"/>
          <a:ext cx="2409167" cy="1522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101"/>
              </a:lnTo>
              <a:lnTo>
                <a:pt x="2409167" y="76101"/>
              </a:lnTo>
              <a:lnTo>
                <a:pt x="2409167" y="1522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63CE04-8C74-4D35-AE76-6ABE864B198C}">
      <dsp:nvSpPr>
        <dsp:cNvPr id="0" name=""/>
        <dsp:cNvSpPr/>
      </dsp:nvSpPr>
      <dsp:spPr>
        <a:xfrm>
          <a:off x="9316750" y="5078644"/>
          <a:ext cx="108717" cy="3333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3399"/>
              </a:lnTo>
              <a:lnTo>
                <a:pt x="108717" y="33339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D5F413-1A2C-473C-A0AE-111A820B6408}">
      <dsp:nvSpPr>
        <dsp:cNvPr id="0" name=""/>
        <dsp:cNvSpPr/>
      </dsp:nvSpPr>
      <dsp:spPr>
        <a:xfrm>
          <a:off x="8243738" y="4380180"/>
          <a:ext cx="1362925" cy="1522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101"/>
              </a:lnTo>
              <a:lnTo>
                <a:pt x="1362925" y="76101"/>
              </a:lnTo>
              <a:lnTo>
                <a:pt x="1362925" y="1522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7CF55D-921C-4102-A935-DD838F56F952}">
      <dsp:nvSpPr>
        <dsp:cNvPr id="0" name=""/>
        <dsp:cNvSpPr/>
      </dsp:nvSpPr>
      <dsp:spPr>
        <a:xfrm>
          <a:off x="8344870" y="4963150"/>
          <a:ext cx="108717" cy="9821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82154"/>
              </a:lnTo>
              <a:lnTo>
                <a:pt x="108717" y="98215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D90A3B-9992-408F-A6EE-F0DCC13CD459}">
      <dsp:nvSpPr>
        <dsp:cNvPr id="0" name=""/>
        <dsp:cNvSpPr/>
      </dsp:nvSpPr>
      <dsp:spPr>
        <a:xfrm>
          <a:off x="8344870" y="4963150"/>
          <a:ext cx="108717" cy="4004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0479"/>
              </a:lnTo>
              <a:lnTo>
                <a:pt x="108717" y="40047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2760E6-8CBD-452D-9A25-725CDE1C1006}">
      <dsp:nvSpPr>
        <dsp:cNvPr id="0" name=""/>
        <dsp:cNvSpPr/>
      </dsp:nvSpPr>
      <dsp:spPr>
        <a:xfrm>
          <a:off x="8243738" y="4380180"/>
          <a:ext cx="391044" cy="1522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101"/>
              </a:lnTo>
              <a:lnTo>
                <a:pt x="391044" y="76101"/>
              </a:lnTo>
              <a:lnTo>
                <a:pt x="391044" y="1522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F19356-E402-4362-B05F-59F918739C79}">
      <dsp:nvSpPr>
        <dsp:cNvPr id="0" name=""/>
        <dsp:cNvSpPr/>
      </dsp:nvSpPr>
      <dsp:spPr>
        <a:xfrm>
          <a:off x="7467885" y="4894774"/>
          <a:ext cx="108717" cy="3333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3399"/>
              </a:lnTo>
              <a:lnTo>
                <a:pt x="108717" y="33339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048515-589B-4ADD-BE61-13B21405188A}">
      <dsp:nvSpPr>
        <dsp:cNvPr id="0" name=""/>
        <dsp:cNvSpPr/>
      </dsp:nvSpPr>
      <dsp:spPr>
        <a:xfrm>
          <a:off x="7757797" y="4380180"/>
          <a:ext cx="485940" cy="152203"/>
        </a:xfrm>
        <a:custGeom>
          <a:avLst/>
          <a:gdLst/>
          <a:ahLst/>
          <a:cxnLst/>
          <a:rect l="0" t="0" r="0" b="0"/>
          <a:pathLst>
            <a:path>
              <a:moveTo>
                <a:pt x="485940" y="0"/>
              </a:moveTo>
              <a:lnTo>
                <a:pt x="485940" y="76101"/>
              </a:lnTo>
              <a:lnTo>
                <a:pt x="0" y="76101"/>
              </a:lnTo>
              <a:lnTo>
                <a:pt x="0" y="1522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7D46F5-1DD2-4514-A877-FAC162596BC7}">
      <dsp:nvSpPr>
        <dsp:cNvPr id="0" name=""/>
        <dsp:cNvSpPr/>
      </dsp:nvSpPr>
      <dsp:spPr>
        <a:xfrm>
          <a:off x="6590900" y="4894774"/>
          <a:ext cx="108717" cy="13625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62588"/>
              </a:lnTo>
              <a:lnTo>
                <a:pt x="108717" y="136258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1E747C-DB25-4DCF-A78B-9C225FBA260E}">
      <dsp:nvSpPr>
        <dsp:cNvPr id="0" name=""/>
        <dsp:cNvSpPr/>
      </dsp:nvSpPr>
      <dsp:spPr>
        <a:xfrm>
          <a:off x="6590900" y="4894774"/>
          <a:ext cx="108717" cy="8479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47993"/>
              </a:lnTo>
              <a:lnTo>
                <a:pt x="108717" y="84799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348B43-ACFB-45DA-A8A1-E10BF89721FB}">
      <dsp:nvSpPr>
        <dsp:cNvPr id="0" name=""/>
        <dsp:cNvSpPr/>
      </dsp:nvSpPr>
      <dsp:spPr>
        <a:xfrm>
          <a:off x="6590900" y="4894774"/>
          <a:ext cx="108717" cy="3333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3399"/>
              </a:lnTo>
              <a:lnTo>
                <a:pt x="108717" y="33339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65394F-A283-4B3C-8B95-6573E2B19447}">
      <dsp:nvSpPr>
        <dsp:cNvPr id="0" name=""/>
        <dsp:cNvSpPr/>
      </dsp:nvSpPr>
      <dsp:spPr>
        <a:xfrm>
          <a:off x="6880812" y="4380180"/>
          <a:ext cx="1362925" cy="152203"/>
        </a:xfrm>
        <a:custGeom>
          <a:avLst/>
          <a:gdLst/>
          <a:ahLst/>
          <a:cxnLst/>
          <a:rect l="0" t="0" r="0" b="0"/>
          <a:pathLst>
            <a:path>
              <a:moveTo>
                <a:pt x="1362925" y="0"/>
              </a:moveTo>
              <a:lnTo>
                <a:pt x="1362925" y="76101"/>
              </a:lnTo>
              <a:lnTo>
                <a:pt x="0" y="76101"/>
              </a:lnTo>
              <a:lnTo>
                <a:pt x="0" y="1522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A24BD8-ED7E-449C-8B7A-F466409E7354}">
      <dsp:nvSpPr>
        <dsp:cNvPr id="0" name=""/>
        <dsp:cNvSpPr/>
      </dsp:nvSpPr>
      <dsp:spPr>
        <a:xfrm>
          <a:off x="8074480" y="3724409"/>
          <a:ext cx="169257" cy="1522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101"/>
              </a:lnTo>
              <a:lnTo>
                <a:pt x="169257" y="76101"/>
              </a:lnTo>
              <a:lnTo>
                <a:pt x="169257" y="1522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3F695B-B581-451F-98BE-C255F4D75293}">
      <dsp:nvSpPr>
        <dsp:cNvPr id="0" name=""/>
        <dsp:cNvSpPr/>
      </dsp:nvSpPr>
      <dsp:spPr>
        <a:xfrm>
          <a:off x="3687628" y="4215908"/>
          <a:ext cx="91440" cy="333399"/>
        </a:xfrm>
        <a:custGeom>
          <a:avLst/>
          <a:gdLst/>
          <a:ahLst/>
          <a:cxnLst/>
          <a:rect l="0" t="0" r="0" b="0"/>
          <a:pathLst>
            <a:path>
              <a:moveTo>
                <a:pt x="121821" y="0"/>
              </a:moveTo>
              <a:lnTo>
                <a:pt x="121821" y="333399"/>
              </a:lnTo>
              <a:lnTo>
                <a:pt x="45720" y="33339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202FB6-3632-4A42-BD94-201ED48DF722}">
      <dsp:nvSpPr>
        <dsp:cNvPr id="0" name=""/>
        <dsp:cNvSpPr/>
      </dsp:nvSpPr>
      <dsp:spPr>
        <a:xfrm>
          <a:off x="3809450" y="4215908"/>
          <a:ext cx="2194377" cy="6667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0696"/>
              </a:lnTo>
              <a:lnTo>
                <a:pt x="2194377" y="590696"/>
              </a:lnTo>
              <a:lnTo>
                <a:pt x="2194377" y="66679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C7A354-B52E-448F-B200-CFC547ACBDB2}">
      <dsp:nvSpPr>
        <dsp:cNvPr id="0" name=""/>
        <dsp:cNvSpPr/>
      </dsp:nvSpPr>
      <dsp:spPr>
        <a:xfrm>
          <a:off x="3809450" y="4215908"/>
          <a:ext cx="1214760" cy="6667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0696"/>
              </a:lnTo>
              <a:lnTo>
                <a:pt x="1214760" y="590696"/>
              </a:lnTo>
              <a:lnTo>
                <a:pt x="1214760" y="66679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FF3C10-4293-4BE2-8BFF-0B304AC3943B}">
      <dsp:nvSpPr>
        <dsp:cNvPr id="0" name=""/>
        <dsp:cNvSpPr/>
      </dsp:nvSpPr>
      <dsp:spPr>
        <a:xfrm>
          <a:off x="3675828" y="5866049"/>
          <a:ext cx="108717" cy="3333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3399"/>
              </a:lnTo>
              <a:lnTo>
                <a:pt x="108717" y="33339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94D903-4310-4DB1-8EC2-9FC69EC71547}">
      <dsp:nvSpPr>
        <dsp:cNvPr id="0" name=""/>
        <dsp:cNvSpPr/>
      </dsp:nvSpPr>
      <dsp:spPr>
        <a:xfrm>
          <a:off x="3920020" y="5351455"/>
          <a:ext cx="91440" cy="1522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22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411E2B-899B-4706-8ED4-BD720759104C}">
      <dsp:nvSpPr>
        <dsp:cNvPr id="0" name=""/>
        <dsp:cNvSpPr/>
      </dsp:nvSpPr>
      <dsp:spPr>
        <a:xfrm>
          <a:off x="3809450" y="4215908"/>
          <a:ext cx="156289" cy="6667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0696"/>
              </a:lnTo>
              <a:lnTo>
                <a:pt x="156289" y="590696"/>
              </a:lnTo>
              <a:lnTo>
                <a:pt x="156289" y="66679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623686-E8BE-4BB3-AA3B-1D75FB3E0E18}">
      <dsp:nvSpPr>
        <dsp:cNvPr id="0" name=""/>
        <dsp:cNvSpPr/>
      </dsp:nvSpPr>
      <dsp:spPr>
        <a:xfrm>
          <a:off x="1727870" y="5245097"/>
          <a:ext cx="1360884" cy="1522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101"/>
              </a:lnTo>
              <a:lnTo>
                <a:pt x="1360884" y="76101"/>
              </a:lnTo>
              <a:lnTo>
                <a:pt x="1360884" y="1522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C7D97E-155C-4390-BC38-7A1A05411337}">
      <dsp:nvSpPr>
        <dsp:cNvPr id="0" name=""/>
        <dsp:cNvSpPr/>
      </dsp:nvSpPr>
      <dsp:spPr>
        <a:xfrm>
          <a:off x="1727870" y="5245097"/>
          <a:ext cx="438492" cy="1522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101"/>
              </a:lnTo>
              <a:lnTo>
                <a:pt x="438492" y="76101"/>
              </a:lnTo>
              <a:lnTo>
                <a:pt x="438492" y="1522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6F49F9-1C56-4715-AE44-BFE68D36A6DA}">
      <dsp:nvSpPr>
        <dsp:cNvPr id="0" name=""/>
        <dsp:cNvSpPr/>
      </dsp:nvSpPr>
      <dsp:spPr>
        <a:xfrm>
          <a:off x="1243970" y="5245097"/>
          <a:ext cx="483899" cy="152203"/>
        </a:xfrm>
        <a:custGeom>
          <a:avLst/>
          <a:gdLst/>
          <a:ahLst/>
          <a:cxnLst/>
          <a:rect l="0" t="0" r="0" b="0"/>
          <a:pathLst>
            <a:path>
              <a:moveTo>
                <a:pt x="483899" y="0"/>
              </a:moveTo>
              <a:lnTo>
                <a:pt x="483899" y="76101"/>
              </a:lnTo>
              <a:lnTo>
                <a:pt x="0" y="76101"/>
              </a:lnTo>
              <a:lnTo>
                <a:pt x="0" y="1522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5E58E8-FF1E-4F96-8ED1-0A18E1EF3B6B}">
      <dsp:nvSpPr>
        <dsp:cNvPr id="0" name=""/>
        <dsp:cNvSpPr/>
      </dsp:nvSpPr>
      <dsp:spPr>
        <a:xfrm>
          <a:off x="77073" y="5759692"/>
          <a:ext cx="108717" cy="9412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1276"/>
              </a:lnTo>
              <a:lnTo>
                <a:pt x="108717" y="94127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14A81B-AB77-4FC6-B268-2E8EA2DE3C16}">
      <dsp:nvSpPr>
        <dsp:cNvPr id="0" name=""/>
        <dsp:cNvSpPr/>
      </dsp:nvSpPr>
      <dsp:spPr>
        <a:xfrm>
          <a:off x="77073" y="5759692"/>
          <a:ext cx="108717" cy="3800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0040"/>
              </a:lnTo>
              <a:lnTo>
                <a:pt x="108717" y="38004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AF0783-4909-4A70-8FEA-40F74FC906C4}">
      <dsp:nvSpPr>
        <dsp:cNvPr id="0" name=""/>
        <dsp:cNvSpPr/>
      </dsp:nvSpPr>
      <dsp:spPr>
        <a:xfrm>
          <a:off x="366985" y="5245097"/>
          <a:ext cx="1360884" cy="152203"/>
        </a:xfrm>
        <a:custGeom>
          <a:avLst/>
          <a:gdLst/>
          <a:ahLst/>
          <a:cxnLst/>
          <a:rect l="0" t="0" r="0" b="0"/>
          <a:pathLst>
            <a:path>
              <a:moveTo>
                <a:pt x="1360884" y="0"/>
              </a:moveTo>
              <a:lnTo>
                <a:pt x="1360884" y="76101"/>
              </a:lnTo>
              <a:lnTo>
                <a:pt x="0" y="76101"/>
              </a:lnTo>
              <a:lnTo>
                <a:pt x="0" y="1522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B20277-8D67-4E05-A862-764D3BCC4A31}">
      <dsp:nvSpPr>
        <dsp:cNvPr id="0" name=""/>
        <dsp:cNvSpPr/>
      </dsp:nvSpPr>
      <dsp:spPr>
        <a:xfrm>
          <a:off x="1727870" y="4215908"/>
          <a:ext cx="2081579" cy="666798"/>
        </a:xfrm>
        <a:custGeom>
          <a:avLst/>
          <a:gdLst/>
          <a:ahLst/>
          <a:cxnLst/>
          <a:rect l="0" t="0" r="0" b="0"/>
          <a:pathLst>
            <a:path>
              <a:moveTo>
                <a:pt x="2081579" y="0"/>
              </a:moveTo>
              <a:lnTo>
                <a:pt x="2081579" y="590696"/>
              </a:lnTo>
              <a:lnTo>
                <a:pt x="0" y="590696"/>
              </a:lnTo>
              <a:lnTo>
                <a:pt x="0" y="66679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DC9E85-3ED0-49AF-8C49-99948371471E}">
      <dsp:nvSpPr>
        <dsp:cNvPr id="0" name=""/>
        <dsp:cNvSpPr/>
      </dsp:nvSpPr>
      <dsp:spPr>
        <a:xfrm>
          <a:off x="3809450" y="3724409"/>
          <a:ext cx="4265030" cy="152203"/>
        </a:xfrm>
        <a:custGeom>
          <a:avLst/>
          <a:gdLst/>
          <a:ahLst/>
          <a:cxnLst/>
          <a:rect l="0" t="0" r="0" b="0"/>
          <a:pathLst>
            <a:path>
              <a:moveTo>
                <a:pt x="4265030" y="0"/>
              </a:moveTo>
              <a:lnTo>
                <a:pt x="4265030" y="76101"/>
              </a:lnTo>
              <a:lnTo>
                <a:pt x="0" y="76101"/>
              </a:lnTo>
              <a:lnTo>
                <a:pt x="0" y="1522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BAD892-DB47-421B-BABE-3C02FE1CF400}">
      <dsp:nvSpPr>
        <dsp:cNvPr id="0" name=""/>
        <dsp:cNvSpPr/>
      </dsp:nvSpPr>
      <dsp:spPr>
        <a:xfrm>
          <a:off x="8028760" y="2005446"/>
          <a:ext cx="91440" cy="135657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35657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71D4D4-D6C6-4C83-91D5-2D457B2F09F8}">
      <dsp:nvSpPr>
        <dsp:cNvPr id="0" name=""/>
        <dsp:cNvSpPr/>
      </dsp:nvSpPr>
      <dsp:spPr>
        <a:xfrm>
          <a:off x="8028760" y="1490851"/>
          <a:ext cx="91440" cy="1522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220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D6C078-B906-4D49-8616-5169ACD48883}">
      <dsp:nvSpPr>
        <dsp:cNvPr id="0" name=""/>
        <dsp:cNvSpPr/>
      </dsp:nvSpPr>
      <dsp:spPr>
        <a:xfrm>
          <a:off x="7282483" y="1128461"/>
          <a:ext cx="1583994" cy="3623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Name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Director Estates &amp; Facilities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(BRI)</a:t>
          </a:r>
          <a:endParaRPr lang="en-GB" sz="500" kern="1200" dirty="0"/>
        </a:p>
      </dsp:txBody>
      <dsp:txXfrm>
        <a:off x="7282483" y="1128461"/>
        <a:ext cx="1583994" cy="362390"/>
      </dsp:txXfrm>
    </dsp:sp>
    <dsp:sp modelId="{6438AC51-B1C3-4C6E-B733-8AE5EF017DB4}">
      <dsp:nvSpPr>
        <dsp:cNvPr id="0" name=""/>
        <dsp:cNvSpPr/>
      </dsp:nvSpPr>
      <dsp:spPr>
        <a:xfrm>
          <a:off x="7381079" y="1643055"/>
          <a:ext cx="1386803" cy="3623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Name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Associate Director Facilities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(BRI)</a:t>
          </a:r>
          <a:endParaRPr lang="en-GB" sz="500" kern="1200" dirty="0"/>
        </a:p>
      </dsp:txBody>
      <dsp:txXfrm>
        <a:off x="7381079" y="1643055"/>
        <a:ext cx="1386803" cy="362390"/>
      </dsp:txXfrm>
    </dsp:sp>
    <dsp:sp modelId="{3190CDB2-BDA1-4008-8D2F-263DB6EEEE57}">
      <dsp:nvSpPr>
        <dsp:cNvPr id="0" name=""/>
        <dsp:cNvSpPr/>
      </dsp:nvSpPr>
      <dsp:spPr>
        <a:xfrm>
          <a:off x="7477859" y="3362018"/>
          <a:ext cx="1193243" cy="3623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Name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General Manager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(BRI)</a:t>
          </a:r>
          <a:endParaRPr lang="en-GB" sz="500" kern="1200" dirty="0"/>
        </a:p>
      </dsp:txBody>
      <dsp:txXfrm>
        <a:off x="7477859" y="3362018"/>
        <a:ext cx="1193243" cy="362390"/>
      </dsp:txXfrm>
    </dsp:sp>
    <dsp:sp modelId="{C39D1C5B-FB7C-4A62-A7B4-ECCDF958385A}">
      <dsp:nvSpPr>
        <dsp:cNvPr id="0" name=""/>
        <dsp:cNvSpPr/>
      </dsp:nvSpPr>
      <dsp:spPr>
        <a:xfrm>
          <a:off x="3367758" y="3876613"/>
          <a:ext cx="883384" cy="3392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Name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Senior Facilities Operations Manager (BRI)</a:t>
          </a:r>
          <a:endParaRPr lang="en-GB" sz="500" kern="1200" dirty="0"/>
        </a:p>
      </dsp:txBody>
      <dsp:txXfrm>
        <a:off x="3367758" y="3876613"/>
        <a:ext cx="883384" cy="339295"/>
      </dsp:txXfrm>
    </dsp:sp>
    <dsp:sp modelId="{11ED9A7F-3BEC-48B0-B68B-280F463855B9}">
      <dsp:nvSpPr>
        <dsp:cNvPr id="0" name=""/>
        <dsp:cNvSpPr/>
      </dsp:nvSpPr>
      <dsp:spPr>
        <a:xfrm>
          <a:off x="1252682" y="4882707"/>
          <a:ext cx="950376" cy="3623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Name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Facilities Operations 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Manager, Cleaning (BRI)</a:t>
          </a:r>
          <a:endParaRPr lang="en-GB" sz="500" kern="1200" dirty="0"/>
        </a:p>
      </dsp:txBody>
      <dsp:txXfrm>
        <a:off x="1252682" y="4882707"/>
        <a:ext cx="950376" cy="362390"/>
      </dsp:txXfrm>
    </dsp:sp>
    <dsp:sp modelId="{F57A6C9B-950F-44F6-A7B8-A2046111394C}">
      <dsp:nvSpPr>
        <dsp:cNvPr id="0" name=""/>
        <dsp:cNvSpPr/>
      </dsp:nvSpPr>
      <dsp:spPr>
        <a:xfrm>
          <a:off x="4595" y="5397301"/>
          <a:ext cx="724780" cy="3623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 dirty="0" smtClean="0"/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Name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Facilities Hotel Services Manager (BHOC)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 dirty="0"/>
        </a:p>
      </dsp:txBody>
      <dsp:txXfrm>
        <a:off x="4595" y="5397301"/>
        <a:ext cx="724780" cy="362390"/>
      </dsp:txXfrm>
    </dsp:sp>
    <dsp:sp modelId="{0CCFFE90-DDA5-4819-AC3F-A3406C525136}">
      <dsp:nvSpPr>
        <dsp:cNvPr id="0" name=""/>
        <dsp:cNvSpPr/>
      </dsp:nvSpPr>
      <dsp:spPr>
        <a:xfrm>
          <a:off x="185790" y="5911896"/>
          <a:ext cx="809101" cy="4556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Name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Deputy Head Services Manager (BEH &amp; BDH)</a:t>
          </a:r>
          <a:endParaRPr lang="en-GB" sz="500" kern="1200" dirty="0"/>
        </a:p>
      </dsp:txBody>
      <dsp:txXfrm>
        <a:off x="185790" y="5911896"/>
        <a:ext cx="809101" cy="455673"/>
      </dsp:txXfrm>
    </dsp:sp>
    <dsp:sp modelId="{0AB779E0-E946-42A5-B7E9-B9FCC1DACB8B}">
      <dsp:nvSpPr>
        <dsp:cNvPr id="0" name=""/>
        <dsp:cNvSpPr/>
      </dsp:nvSpPr>
      <dsp:spPr>
        <a:xfrm>
          <a:off x="185790" y="6519773"/>
          <a:ext cx="724780" cy="3623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Name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Deputy Head Services Manager (BHOC)</a:t>
          </a:r>
          <a:endParaRPr lang="en-GB" sz="500" kern="1200" dirty="0"/>
        </a:p>
      </dsp:txBody>
      <dsp:txXfrm>
        <a:off x="185790" y="6519773"/>
        <a:ext cx="724780" cy="362390"/>
      </dsp:txXfrm>
    </dsp:sp>
    <dsp:sp modelId="{5679935B-F832-42B6-8A54-119BEE1D33A3}">
      <dsp:nvSpPr>
        <dsp:cNvPr id="0" name=""/>
        <dsp:cNvSpPr/>
      </dsp:nvSpPr>
      <dsp:spPr>
        <a:xfrm>
          <a:off x="881580" y="5397301"/>
          <a:ext cx="724780" cy="3623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Name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Deputy Facilities 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Manager (BRHC HAS)</a:t>
          </a:r>
          <a:endParaRPr lang="en-GB" sz="500" kern="1200" dirty="0"/>
        </a:p>
      </dsp:txBody>
      <dsp:txXfrm>
        <a:off x="881580" y="5397301"/>
        <a:ext cx="724780" cy="362390"/>
      </dsp:txXfrm>
    </dsp:sp>
    <dsp:sp modelId="{E7CB9FA4-8284-4693-9F20-B700B0E8F04C}">
      <dsp:nvSpPr>
        <dsp:cNvPr id="0" name=""/>
        <dsp:cNvSpPr/>
      </dsp:nvSpPr>
      <dsp:spPr>
        <a:xfrm>
          <a:off x="1758565" y="5397301"/>
          <a:ext cx="815595" cy="3975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Name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Business Support 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Co-ordinator (BRI)</a:t>
          </a:r>
          <a:endParaRPr lang="en-GB" sz="500" kern="1200" dirty="0"/>
        </a:p>
      </dsp:txBody>
      <dsp:txXfrm>
        <a:off x="1758565" y="5397301"/>
        <a:ext cx="815595" cy="397585"/>
      </dsp:txXfrm>
    </dsp:sp>
    <dsp:sp modelId="{57F7A9AC-77EB-4FC1-ACA2-88D4BCA2B8AD}">
      <dsp:nvSpPr>
        <dsp:cNvPr id="0" name=""/>
        <dsp:cNvSpPr/>
      </dsp:nvSpPr>
      <dsp:spPr>
        <a:xfrm>
          <a:off x="2726365" y="5397301"/>
          <a:ext cx="724780" cy="3623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Name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Deputy Facilities 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Manager (BRI)</a:t>
          </a:r>
          <a:endParaRPr lang="en-GB" sz="500" kern="1200" dirty="0"/>
        </a:p>
      </dsp:txBody>
      <dsp:txXfrm>
        <a:off x="2726365" y="5397301"/>
        <a:ext cx="724780" cy="362390"/>
      </dsp:txXfrm>
    </dsp:sp>
    <dsp:sp modelId="{F0F4AE23-9A44-45BA-850D-582ABEF77CB0}">
      <dsp:nvSpPr>
        <dsp:cNvPr id="0" name=""/>
        <dsp:cNvSpPr/>
      </dsp:nvSpPr>
      <dsp:spPr>
        <a:xfrm>
          <a:off x="3524497" y="4882707"/>
          <a:ext cx="882486" cy="4687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Name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Facilities Operations 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Manager -</a:t>
          </a:r>
          <a:r>
            <a:rPr lang="en-GB" sz="500" kern="1200" dirty="0" err="1" smtClean="0"/>
            <a:t>Portering</a:t>
          </a:r>
          <a:r>
            <a:rPr lang="en-GB" sz="500" kern="1200" dirty="0" smtClean="0"/>
            <a:t>, 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Stores &amp; Linen (BRI)</a:t>
          </a:r>
          <a:endParaRPr lang="en-GB" sz="500" kern="1200" dirty="0"/>
        </a:p>
      </dsp:txBody>
      <dsp:txXfrm>
        <a:off x="3524497" y="4882707"/>
        <a:ext cx="882486" cy="468748"/>
      </dsp:txXfrm>
    </dsp:sp>
    <dsp:sp modelId="{5E2902B9-BF27-418E-A90A-C72C9A9B509C}">
      <dsp:nvSpPr>
        <dsp:cNvPr id="0" name=""/>
        <dsp:cNvSpPr/>
      </dsp:nvSpPr>
      <dsp:spPr>
        <a:xfrm>
          <a:off x="3603349" y="5503659"/>
          <a:ext cx="724780" cy="3623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Name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Deputy </a:t>
          </a:r>
          <a:r>
            <a:rPr lang="en-GB" sz="500" kern="1200" dirty="0" err="1" smtClean="0"/>
            <a:t>Portering</a:t>
          </a:r>
          <a:r>
            <a:rPr lang="en-GB" sz="500" kern="1200" dirty="0" smtClean="0"/>
            <a:t> 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Manager (BRI)</a:t>
          </a:r>
        </a:p>
      </dsp:txBody>
      <dsp:txXfrm>
        <a:off x="3603349" y="5503659"/>
        <a:ext cx="724780" cy="362390"/>
      </dsp:txXfrm>
    </dsp:sp>
    <dsp:sp modelId="{1C7BBC55-1BC2-4966-9CD0-85CF71C4B67B}">
      <dsp:nvSpPr>
        <dsp:cNvPr id="0" name=""/>
        <dsp:cNvSpPr/>
      </dsp:nvSpPr>
      <dsp:spPr>
        <a:xfrm>
          <a:off x="3784545" y="6018253"/>
          <a:ext cx="724780" cy="3623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Name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err="1" smtClean="0"/>
            <a:t>Portering</a:t>
          </a:r>
          <a:r>
            <a:rPr lang="en-GB" sz="500" kern="1200" dirty="0" smtClean="0"/>
            <a:t> &amp; Waste 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Co-ordinator (BRI)</a:t>
          </a:r>
          <a:endParaRPr lang="en-GB" sz="500" kern="1200" dirty="0"/>
        </a:p>
      </dsp:txBody>
      <dsp:txXfrm>
        <a:off x="3784545" y="6018253"/>
        <a:ext cx="724780" cy="362390"/>
      </dsp:txXfrm>
    </dsp:sp>
    <dsp:sp modelId="{3A1384C4-5352-4414-B37A-65B152645F92}">
      <dsp:nvSpPr>
        <dsp:cNvPr id="0" name=""/>
        <dsp:cNvSpPr/>
      </dsp:nvSpPr>
      <dsp:spPr>
        <a:xfrm>
          <a:off x="4559187" y="4882707"/>
          <a:ext cx="930046" cy="3981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Name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SCBH Contracts 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Co-ordinator (BRI)</a:t>
          </a:r>
          <a:endParaRPr lang="en-GB" sz="500" kern="1200" dirty="0"/>
        </a:p>
      </dsp:txBody>
      <dsp:txXfrm>
        <a:off x="4559187" y="4882707"/>
        <a:ext cx="930046" cy="398151"/>
      </dsp:txXfrm>
    </dsp:sp>
    <dsp:sp modelId="{F4FA6A55-8C2C-4866-B418-19B7CC74A086}">
      <dsp:nvSpPr>
        <dsp:cNvPr id="0" name=""/>
        <dsp:cNvSpPr/>
      </dsp:nvSpPr>
      <dsp:spPr>
        <a:xfrm>
          <a:off x="5641437" y="4882707"/>
          <a:ext cx="724780" cy="3623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Vacancy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Systems &amp; Contracts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Co-ordinator (BRI)</a:t>
          </a:r>
          <a:endParaRPr lang="en-GB" sz="500" kern="1200" dirty="0"/>
        </a:p>
      </dsp:txBody>
      <dsp:txXfrm>
        <a:off x="5641437" y="4882707"/>
        <a:ext cx="724780" cy="362390"/>
      </dsp:txXfrm>
    </dsp:sp>
    <dsp:sp modelId="{2811DF46-B443-467D-91DD-204896DE9555}">
      <dsp:nvSpPr>
        <dsp:cNvPr id="0" name=""/>
        <dsp:cNvSpPr/>
      </dsp:nvSpPr>
      <dsp:spPr>
        <a:xfrm>
          <a:off x="3008567" y="4368112"/>
          <a:ext cx="724780" cy="3623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Name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Business Support 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Manager (BRI)</a:t>
          </a:r>
          <a:endParaRPr lang="en-GB" sz="500" kern="1200" dirty="0"/>
        </a:p>
      </dsp:txBody>
      <dsp:txXfrm>
        <a:off x="3008567" y="4368112"/>
        <a:ext cx="724780" cy="362390"/>
      </dsp:txXfrm>
    </dsp:sp>
    <dsp:sp modelId="{A0AA89C8-D80F-4D0A-B3C7-F3B0321A5F63}">
      <dsp:nvSpPr>
        <dsp:cNvPr id="0" name=""/>
        <dsp:cNvSpPr/>
      </dsp:nvSpPr>
      <dsp:spPr>
        <a:xfrm>
          <a:off x="7644692" y="3876613"/>
          <a:ext cx="1198091" cy="5035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Name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Facilities Operations 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Manager (Senior Facilities Support 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Manager Catering) 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(WGH Weston) </a:t>
          </a:r>
          <a:endParaRPr lang="en-GB" sz="500" kern="1200" dirty="0"/>
        </a:p>
      </dsp:txBody>
      <dsp:txXfrm>
        <a:off x="7644692" y="3876613"/>
        <a:ext cx="1198091" cy="503566"/>
      </dsp:txXfrm>
    </dsp:sp>
    <dsp:sp modelId="{B5D3DC13-B442-4D17-B5C7-14DF923BBCC1}">
      <dsp:nvSpPr>
        <dsp:cNvPr id="0" name=""/>
        <dsp:cNvSpPr/>
      </dsp:nvSpPr>
      <dsp:spPr>
        <a:xfrm>
          <a:off x="6518422" y="4532384"/>
          <a:ext cx="724780" cy="3623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Vacancy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Facilities Manager 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(WGH Weston)</a:t>
          </a:r>
          <a:endParaRPr lang="en-GB" sz="500" kern="1200" dirty="0"/>
        </a:p>
      </dsp:txBody>
      <dsp:txXfrm>
        <a:off x="6518422" y="4532384"/>
        <a:ext cx="724780" cy="362390"/>
      </dsp:txXfrm>
    </dsp:sp>
    <dsp:sp modelId="{D2A6A0ED-0766-44B8-816C-26E79A895C8C}">
      <dsp:nvSpPr>
        <dsp:cNvPr id="0" name=""/>
        <dsp:cNvSpPr/>
      </dsp:nvSpPr>
      <dsp:spPr>
        <a:xfrm>
          <a:off x="6699617" y="5046978"/>
          <a:ext cx="724780" cy="3623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Vacancy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Deputy Facilities 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Manager (WGH Weston)</a:t>
          </a:r>
          <a:endParaRPr lang="en-GB" sz="500" kern="1200" dirty="0"/>
        </a:p>
      </dsp:txBody>
      <dsp:txXfrm>
        <a:off x="6699617" y="5046978"/>
        <a:ext cx="724780" cy="362390"/>
      </dsp:txXfrm>
    </dsp:sp>
    <dsp:sp modelId="{246F730B-7407-4488-B38D-22289CDA68EB}">
      <dsp:nvSpPr>
        <dsp:cNvPr id="0" name=""/>
        <dsp:cNvSpPr/>
      </dsp:nvSpPr>
      <dsp:spPr>
        <a:xfrm>
          <a:off x="6699617" y="5561573"/>
          <a:ext cx="724780" cy="3623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Name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Assistant Facilities 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Manager (STMH)</a:t>
          </a:r>
          <a:endParaRPr lang="en-GB" sz="500" kern="1200" dirty="0"/>
        </a:p>
      </dsp:txBody>
      <dsp:txXfrm>
        <a:off x="6699617" y="5561573"/>
        <a:ext cx="724780" cy="362390"/>
      </dsp:txXfrm>
    </dsp:sp>
    <dsp:sp modelId="{C55DEA10-1800-4930-B6B5-804ADBF6454F}">
      <dsp:nvSpPr>
        <dsp:cNvPr id="0" name=""/>
        <dsp:cNvSpPr/>
      </dsp:nvSpPr>
      <dsp:spPr>
        <a:xfrm>
          <a:off x="6699617" y="6076167"/>
          <a:ext cx="724780" cy="3623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Name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Assistant Facilities 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Manager (STMH)</a:t>
          </a:r>
          <a:endParaRPr lang="en-GB" sz="500" kern="1200" dirty="0"/>
        </a:p>
      </dsp:txBody>
      <dsp:txXfrm>
        <a:off x="6699617" y="6076167"/>
        <a:ext cx="724780" cy="362390"/>
      </dsp:txXfrm>
    </dsp:sp>
    <dsp:sp modelId="{023B6A81-F7CE-4369-AF61-CB6C53372E08}">
      <dsp:nvSpPr>
        <dsp:cNvPr id="0" name=""/>
        <dsp:cNvSpPr/>
      </dsp:nvSpPr>
      <dsp:spPr>
        <a:xfrm>
          <a:off x="7395407" y="4532384"/>
          <a:ext cx="724780" cy="3623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Name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Patient Catering 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Manager (BRI)</a:t>
          </a:r>
          <a:endParaRPr lang="en-GB" sz="500" kern="1200" dirty="0"/>
        </a:p>
      </dsp:txBody>
      <dsp:txXfrm>
        <a:off x="7395407" y="4532384"/>
        <a:ext cx="724780" cy="362390"/>
      </dsp:txXfrm>
    </dsp:sp>
    <dsp:sp modelId="{29FD59EC-6BDF-488C-9D8F-DD00C9636E6D}">
      <dsp:nvSpPr>
        <dsp:cNvPr id="0" name=""/>
        <dsp:cNvSpPr/>
      </dsp:nvSpPr>
      <dsp:spPr>
        <a:xfrm>
          <a:off x="7576602" y="5046978"/>
          <a:ext cx="724780" cy="3623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Name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Deputy Patient Catering Manager (BRI)</a:t>
          </a:r>
          <a:endParaRPr lang="en-GB" sz="500" kern="1200" dirty="0"/>
        </a:p>
      </dsp:txBody>
      <dsp:txXfrm>
        <a:off x="7576602" y="5046978"/>
        <a:ext cx="724780" cy="362390"/>
      </dsp:txXfrm>
    </dsp:sp>
    <dsp:sp modelId="{84A2DAB5-ACAC-4316-A695-F7AC9E872B61}">
      <dsp:nvSpPr>
        <dsp:cNvPr id="0" name=""/>
        <dsp:cNvSpPr/>
      </dsp:nvSpPr>
      <dsp:spPr>
        <a:xfrm>
          <a:off x="8272392" y="4532384"/>
          <a:ext cx="724780" cy="43076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Name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Facilities Manager 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(WGH Weston)</a:t>
          </a:r>
          <a:endParaRPr lang="en-GB" sz="500" kern="1200" dirty="0"/>
        </a:p>
      </dsp:txBody>
      <dsp:txXfrm>
        <a:off x="8272392" y="4532384"/>
        <a:ext cx="724780" cy="430766"/>
      </dsp:txXfrm>
    </dsp:sp>
    <dsp:sp modelId="{946D4FEE-A06C-424A-BD68-FF77D410D98F}">
      <dsp:nvSpPr>
        <dsp:cNvPr id="0" name=""/>
        <dsp:cNvSpPr/>
      </dsp:nvSpPr>
      <dsp:spPr>
        <a:xfrm>
          <a:off x="8453587" y="5115354"/>
          <a:ext cx="819676" cy="4965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Name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Deputy Materials 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Management  Manager 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(WGH Weston)</a:t>
          </a:r>
          <a:endParaRPr lang="en-GB" sz="500" kern="1200" dirty="0"/>
        </a:p>
      </dsp:txBody>
      <dsp:txXfrm>
        <a:off x="8453587" y="5115354"/>
        <a:ext cx="819676" cy="496551"/>
      </dsp:txXfrm>
    </dsp:sp>
    <dsp:sp modelId="{8FEA89A5-6823-44A7-AC4C-1E05F3C3F34D}">
      <dsp:nvSpPr>
        <dsp:cNvPr id="0" name=""/>
        <dsp:cNvSpPr/>
      </dsp:nvSpPr>
      <dsp:spPr>
        <a:xfrm>
          <a:off x="8453587" y="5764109"/>
          <a:ext cx="724780" cy="3623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Name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Deputy </a:t>
          </a:r>
          <a:r>
            <a:rPr lang="en-GB" sz="500" kern="1200" dirty="0" err="1" smtClean="0"/>
            <a:t>Portering</a:t>
          </a:r>
          <a:r>
            <a:rPr lang="en-GB" sz="500" kern="1200" smtClean="0"/>
            <a:t> 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smtClean="0"/>
            <a:t>Manager </a:t>
          </a:r>
          <a:r>
            <a:rPr lang="en-GB" sz="500" kern="1200" dirty="0" smtClean="0"/>
            <a:t>(WGH Weston)</a:t>
          </a:r>
          <a:endParaRPr lang="en-GB" sz="500" kern="1200" dirty="0"/>
        </a:p>
      </dsp:txBody>
      <dsp:txXfrm>
        <a:off x="8453587" y="5764109"/>
        <a:ext cx="724780" cy="362390"/>
      </dsp:txXfrm>
    </dsp:sp>
    <dsp:sp modelId="{C7491FCF-0AEF-45BC-88C4-44B8F3C2FA3D}">
      <dsp:nvSpPr>
        <dsp:cNvPr id="0" name=""/>
        <dsp:cNvSpPr/>
      </dsp:nvSpPr>
      <dsp:spPr>
        <a:xfrm>
          <a:off x="9244272" y="4532384"/>
          <a:ext cx="724780" cy="5462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Name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Facilities  Manager 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(WGH Weston)</a:t>
          </a:r>
          <a:endParaRPr lang="en-GB" sz="500" kern="1200" dirty="0"/>
        </a:p>
      </dsp:txBody>
      <dsp:txXfrm>
        <a:off x="9244272" y="4532384"/>
        <a:ext cx="724780" cy="546260"/>
      </dsp:txXfrm>
    </dsp:sp>
    <dsp:sp modelId="{D91DE8DD-8EDD-44D9-A8A2-2E3DA46F906A}">
      <dsp:nvSpPr>
        <dsp:cNvPr id="0" name=""/>
        <dsp:cNvSpPr/>
      </dsp:nvSpPr>
      <dsp:spPr>
        <a:xfrm>
          <a:off x="9425468" y="5230848"/>
          <a:ext cx="724780" cy="3623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Name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Assistant Facilities 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Manager (WGH Weston)</a:t>
          </a:r>
          <a:endParaRPr lang="en-GB" sz="500" kern="1200" dirty="0"/>
        </a:p>
      </dsp:txBody>
      <dsp:txXfrm>
        <a:off x="9425468" y="5230848"/>
        <a:ext cx="724780" cy="362390"/>
      </dsp:txXfrm>
    </dsp:sp>
    <dsp:sp modelId="{A1524F9A-64D9-488E-AF9A-FF9C7109CEA2}">
      <dsp:nvSpPr>
        <dsp:cNvPr id="0" name=""/>
        <dsp:cNvSpPr/>
      </dsp:nvSpPr>
      <dsp:spPr>
        <a:xfrm>
          <a:off x="10121257" y="3876613"/>
          <a:ext cx="724780" cy="7705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Name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Recruitment, Staff, Engagement &amp; 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Residences Manager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(</a:t>
          </a:r>
          <a:r>
            <a:rPr lang="en-GB" sz="500" kern="1200" dirty="0" smtClean="0"/>
            <a:t>BRI)</a:t>
          </a:r>
          <a:endParaRPr lang="en-GB" sz="500" kern="1200" dirty="0"/>
        </a:p>
      </dsp:txBody>
      <dsp:txXfrm>
        <a:off x="10121257" y="3876613"/>
        <a:ext cx="724780" cy="770510"/>
      </dsp:txXfrm>
    </dsp:sp>
    <dsp:sp modelId="{9B085564-6F39-440D-9B0D-73A7C8EA72CE}">
      <dsp:nvSpPr>
        <dsp:cNvPr id="0" name=""/>
        <dsp:cNvSpPr/>
      </dsp:nvSpPr>
      <dsp:spPr>
        <a:xfrm>
          <a:off x="10302453" y="4799328"/>
          <a:ext cx="724780" cy="8487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Name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Residences Officer 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&amp; Residences 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Co-ordinator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(</a:t>
          </a:r>
          <a:r>
            <a:rPr lang="en-GB" sz="500" kern="1200" dirty="0" smtClean="0"/>
            <a:t>BRI)</a:t>
          </a:r>
          <a:endParaRPr lang="en-GB" sz="500" kern="1200" dirty="0"/>
        </a:p>
      </dsp:txBody>
      <dsp:txXfrm>
        <a:off x="10302453" y="4799328"/>
        <a:ext cx="724780" cy="848790"/>
      </dsp:txXfrm>
    </dsp:sp>
    <dsp:sp modelId="{05B1A936-4E3B-4985-975A-3CFAFFC60C32}">
      <dsp:nvSpPr>
        <dsp:cNvPr id="0" name=""/>
        <dsp:cNvSpPr/>
      </dsp:nvSpPr>
      <dsp:spPr>
        <a:xfrm>
          <a:off x="10302453" y="5800323"/>
          <a:ext cx="724780" cy="6695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Name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Accommodation 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Support </a:t>
          </a:r>
          <a:r>
            <a:rPr lang="en-GB" sz="500" kern="1200" dirty="0" smtClean="0"/>
            <a:t>Assistant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(BRI)</a:t>
          </a:r>
          <a:endParaRPr lang="en-GB" sz="500" kern="1200" dirty="0"/>
        </a:p>
      </dsp:txBody>
      <dsp:txXfrm>
        <a:off x="10302453" y="5800323"/>
        <a:ext cx="724780" cy="669588"/>
      </dsp:txXfrm>
    </dsp:sp>
    <dsp:sp modelId="{D0609F66-4256-414E-B725-F524B8B38670}">
      <dsp:nvSpPr>
        <dsp:cNvPr id="0" name=""/>
        <dsp:cNvSpPr/>
      </dsp:nvSpPr>
      <dsp:spPr>
        <a:xfrm>
          <a:off x="10302453" y="6622116"/>
          <a:ext cx="724780" cy="3623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Name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Residences </a:t>
          </a:r>
          <a:r>
            <a:rPr lang="en-GB" sz="500" kern="1200" dirty="0" smtClean="0"/>
            <a:t>Manager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(WGH Weston)</a:t>
          </a:r>
          <a:endParaRPr lang="en-GB" sz="500" kern="1200" dirty="0"/>
        </a:p>
      </dsp:txBody>
      <dsp:txXfrm>
        <a:off x="10302453" y="6622116"/>
        <a:ext cx="724780" cy="362390"/>
      </dsp:txXfrm>
    </dsp:sp>
    <dsp:sp modelId="{22696A34-A917-4574-9CC1-3DDDC8551224}">
      <dsp:nvSpPr>
        <dsp:cNvPr id="0" name=""/>
        <dsp:cNvSpPr/>
      </dsp:nvSpPr>
      <dsp:spPr>
        <a:xfrm>
          <a:off x="11179437" y="3876613"/>
          <a:ext cx="724780" cy="5191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Name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Trust Head of </a:t>
          </a:r>
          <a:r>
            <a:rPr lang="en-GB" sz="500" kern="1200" dirty="0" smtClean="0"/>
            <a:t>Security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(BRI)</a:t>
          </a:r>
        </a:p>
      </dsp:txBody>
      <dsp:txXfrm>
        <a:off x="11179437" y="3876613"/>
        <a:ext cx="724780" cy="519185"/>
      </dsp:txXfrm>
    </dsp:sp>
    <dsp:sp modelId="{3664E209-89F5-4D2A-B5D3-0A4DCEBEBC6C}">
      <dsp:nvSpPr>
        <dsp:cNvPr id="0" name=""/>
        <dsp:cNvSpPr/>
      </dsp:nvSpPr>
      <dsp:spPr>
        <a:xfrm>
          <a:off x="11179437" y="4548003"/>
          <a:ext cx="724780" cy="3623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Name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Security Manager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(</a:t>
          </a:r>
          <a:r>
            <a:rPr lang="en-GB" sz="500" kern="1200" dirty="0" smtClean="0"/>
            <a:t>BRI)</a:t>
          </a:r>
          <a:endParaRPr lang="en-GB" sz="500" kern="1200" dirty="0"/>
        </a:p>
      </dsp:txBody>
      <dsp:txXfrm>
        <a:off x="11179437" y="4548003"/>
        <a:ext cx="724780" cy="362390"/>
      </dsp:txXfrm>
    </dsp:sp>
    <dsp:sp modelId="{21464025-245E-4A19-A5E5-7BF077D208BB}">
      <dsp:nvSpPr>
        <dsp:cNvPr id="0" name=""/>
        <dsp:cNvSpPr/>
      </dsp:nvSpPr>
      <dsp:spPr>
        <a:xfrm>
          <a:off x="11360633" y="5062597"/>
          <a:ext cx="724780" cy="3623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Name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Deputy Security 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Manager (BRI)</a:t>
          </a:r>
          <a:endParaRPr lang="en-GB" sz="500" kern="1200" dirty="0"/>
        </a:p>
      </dsp:txBody>
      <dsp:txXfrm>
        <a:off x="11360633" y="5062597"/>
        <a:ext cx="724780" cy="362390"/>
      </dsp:txXfrm>
    </dsp:sp>
    <dsp:sp modelId="{B2173AF0-0E7F-442C-800E-D62E449A5B42}">
      <dsp:nvSpPr>
        <dsp:cNvPr id="0" name=""/>
        <dsp:cNvSpPr/>
      </dsp:nvSpPr>
      <dsp:spPr>
        <a:xfrm>
          <a:off x="11360633" y="5577192"/>
          <a:ext cx="724780" cy="3623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New Post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Security </a:t>
          </a:r>
          <a:r>
            <a:rPr lang="en-GB" sz="500" kern="1200" smtClean="0"/>
            <a:t>Contract </a:t>
          </a:r>
          <a:r>
            <a:rPr lang="en-GB" sz="500" kern="1200" smtClean="0"/>
            <a:t>Supervisor (BRI)</a:t>
          </a:r>
          <a:endParaRPr lang="en-GB" sz="500" kern="1200" dirty="0" smtClean="0"/>
        </a:p>
      </dsp:txBody>
      <dsp:txXfrm>
        <a:off x="11360633" y="5577192"/>
        <a:ext cx="724780" cy="362390"/>
      </dsp:txXfrm>
    </dsp:sp>
    <dsp:sp modelId="{67DBDB6D-F5E0-4749-900B-2DD67D90A7F4}">
      <dsp:nvSpPr>
        <dsp:cNvPr id="0" name=""/>
        <dsp:cNvSpPr/>
      </dsp:nvSpPr>
      <dsp:spPr>
        <a:xfrm>
          <a:off x="12056422" y="3876613"/>
          <a:ext cx="724780" cy="3623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Name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Commercial </a:t>
          </a:r>
          <a:r>
            <a:rPr lang="en-GB" sz="500" kern="1200" dirty="0" smtClean="0"/>
            <a:t>Manager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(BRI)</a:t>
          </a:r>
          <a:endParaRPr lang="en-GB" sz="500" kern="1200" dirty="0"/>
        </a:p>
      </dsp:txBody>
      <dsp:txXfrm>
        <a:off x="12056422" y="3876613"/>
        <a:ext cx="724780" cy="362390"/>
      </dsp:txXfrm>
    </dsp:sp>
    <dsp:sp modelId="{097565B4-1C8F-43A3-9FEB-F84BA69C30EC}">
      <dsp:nvSpPr>
        <dsp:cNvPr id="0" name=""/>
        <dsp:cNvSpPr/>
      </dsp:nvSpPr>
      <dsp:spPr>
        <a:xfrm>
          <a:off x="6751219" y="2157650"/>
          <a:ext cx="1247159" cy="3623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Name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Management Assistant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(BRI)</a:t>
          </a:r>
          <a:endParaRPr lang="en-GB" sz="500" kern="1200" dirty="0"/>
        </a:p>
      </dsp:txBody>
      <dsp:txXfrm>
        <a:off x="6751219" y="2157650"/>
        <a:ext cx="1247159" cy="362390"/>
      </dsp:txXfrm>
    </dsp:sp>
    <dsp:sp modelId="{851FB1B4-E038-4E5E-951D-A9A0C26FA411}">
      <dsp:nvSpPr>
        <dsp:cNvPr id="0" name=""/>
        <dsp:cNvSpPr/>
      </dsp:nvSpPr>
      <dsp:spPr>
        <a:xfrm>
          <a:off x="5682993" y="2672244"/>
          <a:ext cx="1615703" cy="4227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Name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Facilities Administrator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(BRI)</a:t>
          </a:r>
          <a:endParaRPr lang="en-GB" sz="500" kern="1200" dirty="0"/>
        </a:p>
      </dsp:txBody>
      <dsp:txXfrm>
        <a:off x="5682993" y="2672244"/>
        <a:ext cx="1615703" cy="422782"/>
      </dsp:txXfrm>
    </dsp:sp>
    <dsp:sp modelId="{36D4B269-878D-4D9C-89AD-A150700B51D5}">
      <dsp:nvSpPr>
        <dsp:cNvPr id="0" name=""/>
        <dsp:cNvSpPr/>
      </dsp:nvSpPr>
      <dsp:spPr>
        <a:xfrm>
          <a:off x="8589075" y="2157650"/>
          <a:ext cx="724780" cy="4048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Name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Senior Facilities 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Operations Manager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(WGH Weston)</a:t>
          </a:r>
          <a:endParaRPr lang="en-GB" sz="500" kern="1200" dirty="0"/>
        </a:p>
      </dsp:txBody>
      <dsp:txXfrm>
        <a:off x="8589075" y="2157650"/>
        <a:ext cx="724780" cy="404811"/>
      </dsp:txXfrm>
    </dsp:sp>
    <dsp:sp modelId="{B80AA71D-410A-441E-BFAC-DB710FD61F47}">
      <dsp:nvSpPr>
        <dsp:cNvPr id="0" name=""/>
        <dsp:cNvSpPr/>
      </dsp:nvSpPr>
      <dsp:spPr>
        <a:xfrm>
          <a:off x="8150582" y="2714666"/>
          <a:ext cx="724780" cy="4951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Name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Deputy Business 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Support</a:t>
          </a: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00" kern="1200" dirty="0" smtClean="0"/>
            <a:t>Manager (WGH Weston)</a:t>
          </a:r>
          <a:endParaRPr lang="en-GB" sz="500" kern="1200" dirty="0"/>
        </a:p>
      </dsp:txBody>
      <dsp:txXfrm>
        <a:off x="8150582" y="2714666"/>
        <a:ext cx="724780" cy="4951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BEFA2-A43A-43A9-920E-476D0B1BB6DB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2CBBB-5E2F-4D28-A724-CB2119936E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8965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BEFA2-A43A-43A9-920E-476D0B1BB6DB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2CBBB-5E2F-4D28-A724-CB2119936E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0465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81160" y="384494"/>
            <a:ext cx="2880360" cy="819213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080" y="384494"/>
            <a:ext cx="8427720" cy="819213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BEFA2-A43A-43A9-920E-476D0B1BB6DB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2CBBB-5E2F-4D28-A724-CB2119936E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602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BEFA2-A43A-43A9-920E-476D0B1BB6DB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2CBBB-5E2F-4D28-A724-CB2119936E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6197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BEFA2-A43A-43A9-920E-476D0B1BB6DB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2CBBB-5E2F-4D28-A724-CB2119936E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2281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0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74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BEFA2-A43A-43A9-920E-476D0B1BB6DB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2CBBB-5E2F-4D28-A724-CB2119936E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7181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BEFA2-A43A-43A9-920E-476D0B1BB6DB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2CBBB-5E2F-4D28-A724-CB2119936E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6478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BEFA2-A43A-43A9-920E-476D0B1BB6DB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2CBBB-5E2F-4D28-A724-CB2119936E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374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BEFA2-A43A-43A9-920E-476D0B1BB6DB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2CBBB-5E2F-4D28-A724-CB2119936E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9926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BEFA2-A43A-43A9-920E-476D0B1BB6DB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2CBBB-5E2F-4D28-A724-CB2119936E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5380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BEFA2-A43A-43A9-920E-476D0B1BB6DB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2CBBB-5E2F-4D28-A724-CB2119936E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7700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BEFA2-A43A-43A9-920E-476D0B1BB6DB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2CBBB-5E2F-4D28-A724-CB2119936E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5507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881053493"/>
              </p:ext>
            </p:extLst>
          </p:nvPr>
        </p:nvGraphicFramePr>
        <p:xfrm>
          <a:off x="0" y="0"/>
          <a:ext cx="12785799" cy="81129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9" name="Straight Connector 8"/>
          <p:cNvCxnSpPr/>
          <p:nvPr/>
        </p:nvCxnSpPr>
        <p:spPr>
          <a:xfrm flipH="1">
            <a:off x="8633048" y="2496344"/>
            <a:ext cx="648072" cy="120397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46528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478</TotalTime>
  <Words>334</Words>
  <Application>Microsoft Office PowerPoint</Application>
  <PresentationFormat>A3 Paper (297x420 mm)</PresentationFormat>
  <Paragraphs>131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Hardcastle, Julie</dc:creator>
  <cp:lastModifiedBy>Hardcastle, Julie</cp:lastModifiedBy>
  <cp:revision>29</cp:revision>
  <dcterms:created xsi:type="dcterms:W3CDTF">2021-12-13T16:12:54Z</dcterms:created>
  <dcterms:modified xsi:type="dcterms:W3CDTF">2021-12-16T11:39:51Z</dcterms:modified>
</cp:coreProperties>
</file>