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FC60F9-3855-414B-BCC6-36C4DBB803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EA8B33B-7E6E-4ADF-A8FF-920362137B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D14880-841E-46B6-BA60-0409ECEBD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54B1-DD7F-44FD-A49B-3EB880A95121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886CD5-9DAC-483D-B2EB-8BADA936E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5DD01A-FA5F-48CE-9762-EB3275019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3167-F626-43C7-985F-93C8A53BD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07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04488A-FBBB-4C44-9D21-9B696D20F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90C791D-4898-43AF-8505-8E6C886FE0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064B8F-F9CA-430D-B1B6-BE504F41C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54B1-DD7F-44FD-A49B-3EB880A95121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8FEFE7A-DBBE-4531-BE81-1E40DC413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4C3527-9A4B-437F-994D-C5DFBA67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3167-F626-43C7-985F-93C8A53BD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781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347D73A-8A0E-495E-84D4-0BBF05A91F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3A3C5AE-600E-46AC-BBF2-75510CB4C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EDE5F3-CCE0-451A-B710-C3E91E2D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54B1-DD7F-44FD-A49B-3EB880A95121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F8206C-1128-414A-8658-8F819EFBE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73840E-9B3C-4200-ACD9-B3B5DC278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3167-F626-43C7-985F-93C8A53BD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882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2412A2-DD61-4645-BF52-1B82835F0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440D59-FA9B-4265-9E24-416729C4D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CAD622D-5A76-4268-A80F-924721275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54B1-DD7F-44FD-A49B-3EB880A95121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F8631B-EE59-4F2D-A135-9A7736145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531BE0-B346-4227-9369-605B3827A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3167-F626-43C7-985F-93C8A53BD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774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5E0A1D-B9CD-4B8E-90C8-61E5DFDD9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5259C99-0291-426D-8597-E7B717FA8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7B9E37F-DB4E-4349-B3B8-1C58E4F8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54B1-DD7F-44FD-A49B-3EB880A95121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25F67D-7C4D-4344-82FA-A5B27B3D2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8A1199-875B-4F2F-932E-232B669C9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3167-F626-43C7-985F-93C8A53BD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490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CED662-942B-429A-9B3D-DABB2C006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2B7AA1-6EB0-4010-B98B-6AAD5FC3A4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3BEEA40-15D8-46BE-8410-6FF3CF331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1120974-F874-449A-A241-C9402E521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54B1-DD7F-44FD-A49B-3EB880A95121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F9EE253-6938-4A57-9A47-6C64AF374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C7CD9B-A8F3-441C-817F-1E858C3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3167-F626-43C7-985F-93C8A53BD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81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FB54E7-67F0-44AF-B0C3-48FA8B1A1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E96C2F4-2488-4DD8-AB33-700AA2C746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0BF824F-5840-43BA-A2C0-301FBDD9E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4BA26D1-1756-4DEF-81E7-D7304A5C7B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8DCBC23-C186-4E1B-B670-033C97DC91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27ED9FF-F082-4BF2-BA57-B874B44EB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54B1-DD7F-44FD-A49B-3EB880A95121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72DD6F4-1003-4057-80E4-3837D3629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F6E67D3-3104-46BA-8EA5-36C2F47F2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3167-F626-43C7-985F-93C8A53BD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02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2AF360-C704-41BC-B6AC-79D664534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E5C082A-94A6-440B-9AFF-9E34418E7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54B1-DD7F-44FD-A49B-3EB880A95121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450A416-2861-4C54-94EE-234095F23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1E5F84A-418D-4522-8EDA-B3F962717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3167-F626-43C7-985F-93C8A53BD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18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95B5443-7A80-4367-971A-A2690163C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54B1-DD7F-44FD-A49B-3EB880A95121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148E0D7-FF69-47AE-80B5-A06CACC17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2229ADC-64FB-4032-91D2-C073DE9D0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3167-F626-43C7-985F-93C8A53BD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15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057177-D659-40A9-AC8A-540447FD6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1A3780-EF37-4F12-9165-AF98AC5A4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A694001-2A5D-47AE-BAF8-D68BA8BE5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14BB991-8FD2-4F40-99A8-CBE966972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54B1-DD7F-44FD-A49B-3EB880A95121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594C386-72AA-4F15-826E-F6AC69AF2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F16BBDC-014F-4D9A-B8ED-FA6E32D75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3167-F626-43C7-985F-93C8A53BD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97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70D22F-15BA-4844-8B8B-8D860C3DC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A5F2CCE-6A61-4FC9-B7DA-A3DC7EF669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66C8E0D-8106-40CC-A43C-10EB82B3E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7BAE2F6-0E1B-4D31-9CAE-57396C0DA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54B1-DD7F-44FD-A49B-3EB880A95121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330A426-5909-40A8-A1A4-3CCB38E35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BFD3F9D-0CED-4154-BA4A-B8B8390CC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3167-F626-43C7-985F-93C8A53BD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04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23DB2A8-6DE3-4472-BA69-016BBBB6A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597594D-CAC0-423B-BEDE-86E944022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4C9860-205D-41E3-8408-623886936E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54B1-DD7F-44FD-A49B-3EB880A95121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B6AFF2-C4DC-44AD-8A93-56EDD5FE8E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A8FB29-4329-4CBB-AC79-A77194BA08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03167-F626-43C7-985F-93C8A53BD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35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xmlns="" id="{1C99D8F5-59B2-4C5F-855F-862A6347C8E5}"/>
              </a:ext>
            </a:extLst>
          </p:cNvPr>
          <p:cNvSpPr/>
          <p:nvPr/>
        </p:nvSpPr>
        <p:spPr>
          <a:xfrm>
            <a:off x="4328160" y="2107476"/>
            <a:ext cx="2795452" cy="113211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LCC</a:t>
            </a:r>
          </a:p>
          <a:p>
            <a:pPr algn="ctr"/>
            <a:r>
              <a:rPr lang="en-GB" sz="1200" b="0" i="0" dirty="0">
                <a:solidFill>
                  <a:schemeClr val="tx1"/>
                </a:solidFill>
                <a:effectLst/>
                <a:latin typeface="Segoe UI" panose="020B0502040204020203" pitchFamily="34" charset="0"/>
              </a:rPr>
              <a:t>brisdoc.bnssglcc@nhs.net</a:t>
            </a:r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1FA56FC-DAA7-4787-B26F-77D869FE50DF}"/>
              </a:ext>
            </a:extLst>
          </p:cNvPr>
          <p:cNvSpPr txBox="1"/>
          <p:nvPr/>
        </p:nvSpPr>
        <p:spPr>
          <a:xfrm>
            <a:off x="313508" y="1859340"/>
            <a:ext cx="343117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Organisation Waiting List submission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Name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Telephone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Location First Choice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Location Second Choice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Will go to 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(vaccinated yes/no)</a:t>
            </a:r>
            <a:endParaRPr lang="en-GB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3566AC8E-99F4-4C0A-B630-229D83F3DA8A}"/>
              </a:ext>
            </a:extLst>
          </p:cNvPr>
          <p:cNvSpPr/>
          <p:nvPr/>
        </p:nvSpPr>
        <p:spPr>
          <a:xfrm>
            <a:off x="8377646" y="330926"/>
            <a:ext cx="2403566" cy="14194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Vaccination Comms to include location details/times/notice period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4B74DB15-7DE9-4731-8D0D-6BC154A73FA4}"/>
              </a:ext>
            </a:extLst>
          </p:cNvPr>
          <p:cNvSpPr/>
          <p:nvPr/>
        </p:nvSpPr>
        <p:spPr>
          <a:xfrm>
            <a:off x="8908867" y="3329378"/>
            <a:ext cx="2508068" cy="25865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Vaccination Centres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2684131B-4845-4A54-AED7-4D469CE9D939}"/>
              </a:ext>
            </a:extLst>
          </p:cNvPr>
          <p:cNvCxnSpPr>
            <a:cxnSpLocks/>
            <a:stCxn id="6" idx="1"/>
            <a:endCxn id="2" idx="6"/>
          </p:cNvCxnSpPr>
          <p:nvPr/>
        </p:nvCxnSpPr>
        <p:spPr>
          <a:xfrm flipH="1" flipV="1">
            <a:off x="7123612" y="2673533"/>
            <a:ext cx="2152553" cy="1034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B0815CC-97D8-48A0-BA7A-5A2FD3C42987}"/>
              </a:ext>
            </a:extLst>
          </p:cNvPr>
          <p:cNvSpPr txBox="1"/>
          <p:nvPr/>
        </p:nvSpPr>
        <p:spPr>
          <a:xfrm>
            <a:off x="8142513" y="2423900"/>
            <a:ext cx="16546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VC request waiting list nomination details for X number </a:t>
            </a:r>
            <a:r>
              <a:rPr lang="en-GB" sz="1050" dirty="0" smtClean="0"/>
              <a:t>by </a:t>
            </a:r>
            <a:r>
              <a:rPr lang="en-GB" sz="1050" dirty="0" smtClean="0"/>
              <a:t>2pm </a:t>
            </a:r>
            <a:r>
              <a:rPr lang="en-GB" sz="1050" dirty="0"/>
              <a:t>on a vaccination day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FF653026-4950-4217-A767-9F62D4E08193}"/>
              </a:ext>
            </a:extLst>
          </p:cNvPr>
          <p:cNvCxnSpPr>
            <a:cxnSpLocks/>
          </p:cNvCxnSpPr>
          <p:nvPr/>
        </p:nvCxnSpPr>
        <p:spPr>
          <a:xfrm>
            <a:off x="6932023" y="2995749"/>
            <a:ext cx="2146662" cy="986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E818288-43C6-4805-BF0B-53B5066D48AC}"/>
              </a:ext>
            </a:extLst>
          </p:cNvPr>
          <p:cNvSpPr txBox="1"/>
          <p:nvPr/>
        </p:nvSpPr>
        <p:spPr>
          <a:xfrm>
            <a:off x="7336971" y="3233627"/>
            <a:ext cx="70975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chemeClr val="accent2"/>
                </a:solidFill>
              </a:rPr>
              <a:t>LCC provide </a:t>
            </a:r>
          </a:p>
          <a:p>
            <a:r>
              <a:rPr lang="en-GB" sz="1050" dirty="0">
                <a:solidFill>
                  <a:schemeClr val="accent2"/>
                </a:solidFill>
              </a:rPr>
              <a:t>the list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6E5152A4-4646-4E3B-9D4B-92B8671F0505}"/>
              </a:ext>
            </a:extLst>
          </p:cNvPr>
          <p:cNvCxnSpPr>
            <a:cxnSpLocks/>
          </p:cNvCxnSpPr>
          <p:nvPr/>
        </p:nvCxnSpPr>
        <p:spPr>
          <a:xfrm>
            <a:off x="3135086" y="2644170"/>
            <a:ext cx="119307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A6A7AB6-473C-41E0-BCE3-9C7E7F553A1D}"/>
              </a:ext>
            </a:extLst>
          </p:cNvPr>
          <p:cNvSpPr txBox="1"/>
          <p:nvPr/>
        </p:nvSpPr>
        <p:spPr>
          <a:xfrm>
            <a:off x="235130" y="146260"/>
            <a:ext cx="4789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LCC Mass vaccination waiting list process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E1DC481D-AC86-49BE-BCA4-130710A421AC}"/>
              </a:ext>
            </a:extLst>
          </p:cNvPr>
          <p:cNvCxnSpPr>
            <a:cxnSpLocks/>
          </p:cNvCxnSpPr>
          <p:nvPr/>
        </p:nvCxnSpPr>
        <p:spPr>
          <a:xfrm flipH="1" flipV="1">
            <a:off x="6283233" y="3210895"/>
            <a:ext cx="2412275" cy="1251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526054A-DF90-499D-A803-83D82667A3B2}"/>
              </a:ext>
            </a:extLst>
          </p:cNvPr>
          <p:cNvSpPr txBox="1"/>
          <p:nvPr/>
        </p:nvSpPr>
        <p:spPr>
          <a:xfrm>
            <a:off x="6426924" y="4073877"/>
            <a:ext cx="165462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VC sends updated List sent back indicating who has been vaccinated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6B73AB77-8F16-462D-8A27-E66AA9979780}"/>
              </a:ext>
            </a:extLst>
          </p:cNvPr>
          <p:cNvSpPr txBox="1"/>
          <p:nvPr/>
        </p:nvSpPr>
        <p:spPr>
          <a:xfrm>
            <a:off x="4911635" y="942099"/>
            <a:ext cx="3084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Need a list of the centres/addressees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Start on the 29</a:t>
            </a:r>
            <a:r>
              <a:rPr lang="en-GB" sz="1200" baseline="30000" dirty="0">
                <a:solidFill>
                  <a:srgbClr val="FF0000"/>
                </a:solidFill>
              </a:rPr>
              <a:t>th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Need to update DPIA and PN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Any </a:t>
            </a:r>
            <a:r>
              <a:rPr lang="en-GB" sz="1200">
                <a:solidFill>
                  <a:srgbClr val="FF0000"/>
                </a:solidFill>
              </a:rPr>
              <a:t>reporting required</a:t>
            </a:r>
            <a:endParaRPr lang="en-GB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500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87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LOWNDES, Deborah (BRISDOC HEALTHCARE SERVICES OOH)</dc:creator>
  <cp:lastModifiedBy>Clare Armour</cp:lastModifiedBy>
  <cp:revision>6</cp:revision>
  <cp:lastPrinted>2020-12-23T08:53:10Z</cp:lastPrinted>
  <dcterms:created xsi:type="dcterms:W3CDTF">2020-12-23T08:40:06Z</dcterms:created>
  <dcterms:modified xsi:type="dcterms:W3CDTF">2020-12-23T10:11:10Z</dcterms:modified>
</cp:coreProperties>
</file>